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262" r:id="rId2"/>
    <p:sldId id="256" r:id="rId3"/>
    <p:sldId id="261" r:id="rId4"/>
    <p:sldId id="257" r:id="rId5"/>
    <p:sldId id="258" r:id="rId6"/>
    <p:sldId id="259" r:id="rId7"/>
    <p:sldId id="260" r:id="rId8"/>
    <p:sldId id="263" r:id="rId9"/>
    <p:sldId id="264" r:id="rId10"/>
    <p:sldId id="265" r:id="rId11"/>
    <p:sldId id="266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F0233D-DCA1-A64E-B172-6524564D58C2}" v="44" dt="2025-02-11T16:45:12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1"/>
    <p:restoredTop sz="81629"/>
  </p:normalViewPr>
  <p:slideViewPr>
    <p:cSldViewPr snapToGrid="0" showGuides="1">
      <p:cViewPr>
        <p:scale>
          <a:sx n="152" d="100"/>
          <a:sy n="152" d="100"/>
        </p:scale>
        <p:origin x="2248" y="-6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99F0233D-DCA1-A64E-B172-6524564D58C2}"/>
    <pc:docChg chg="addSld modSld">
      <pc:chgData name="Francisco Javier Bonet García" userId="c67cd2f5-7354-47bd-a51e-00312a09adde" providerId="ADAL" clId="{99F0233D-DCA1-A64E-B172-6524564D58C2}" dt="2025-02-11T16:45:12.607" v="43" actId="20577"/>
      <pc:docMkLst>
        <pc:docMk/>
      </pc:docMkLst>
      <pc:sldChg chg="modSp add">
        <pc:chgData name="Francisco Javier Bonet García" userId="c67cd2f5-7354-47bd-a51e-00312a09adde" providerId="ADAL" clId="{99F0233D-DCA1-A64E-B172-6524564D58C2}" dt="2025-02-11T16:45:12.607" v="43" actId="20577"/>
        <pc:sldMkLst>
          <pc:docMk/>
          <pc:sldMk cId="896252826" sldId="266"/>
        </pc:sldMkLst>
        <pc:spChg chg="mod">
          <ac:chgData name="Francisco Javier Bonet García" userId="c67cd2f5-7354-47bd-a51e-00312a09adde" providerId="ADAL" clId="{99F0233D-DCA1-A64E-B172-6524564D58C2}" dt="2025-02-11T16:44:26.454" v="15" actId="20577"/>
          <ac:spMkLst>
            <pc:docMk/>
            <pc:sldMk cId="896252826" sldId="266"/>
            <ac:spMk id="107" creationId="{0A4C8931-A66B-FD97-2192-C9118678C65A}"/>
          </ac:spMkLst>
        </pc:spChg>
        <pc:spChg chg="mod">
          <ac:chgData name="Francisco Javier Bonet García" userId="c67cd2f5-7354-47bd-a51e-00312a09adde" providerId="ADAL" clId="{99F0233D-DCA1-A64E-B172-6524564D58C2}" dt="2025-02-11T16:45:12.607" v="43" actId="20577"/>
          <ac:spMkLst>
            <pc:docMk/>
            <pc:sldMk cId="896252826" sldId="266"/>
            <ac:spMk id="148" creationId="{353D56B2-57FC-DB00-93AD-4792DC511C74}"/>
          </ac:spMkLst>
        </pc:spChg>
      </pc:sldChg>
    </pc:docChg>
  </pc:docChgLst>
  <pc:docChgLst>
    <pc:chgData name="Francisco Javier Bonet García" userId="c67cd2f5-7354-47bd-a51e-00312a09adde" providerId="ADAL" clId="{008D96E8-FA85-534F-8629-0AB915189267}"/>
    <pc:docChg chg="custSel modSld">
      <pc:chgData name="Francisco Javier Bonet García" userId="c67cd2f5-7354-47bd-a51e-00312a09adde" providerId="ADAL" clId="{008D96E8-FA85-534F-8629-0AB915189267}" dt="2023-09-21T19:34:41.356" v="53" actId="21"/>
      <pc:docMkLst>
        <pc:docMk/>
      </pc:docMkLst>
      <pc:sldChg chg="addSp delSp modSp mod">
        <pc:chgData name="Francisco Javier Bonet García" userId="c67cd2f5-7354-47bd-a51e-00312a09adde" providerId="ADAL" clId="{008D96E8-FA85-534F-8629-0AB915189267}" dt="2023-09-21T19:34:41.356" v="53" actId="21"/>
        <pc:sldMkLst>
          <pc:docMk/>
          <pc:sldMk cId="3297425842" sldId="265"/>
        </pc:sldMkLst>
        <pc:spChg chg="add del mod">
          <ac:chgData name="Francisco Javier Bonet García" userId="c67cd2f5-7354-47bd-a51e-00312a09adde" providerId="ADAL" clId="{008D96E8-FA85-534F-8629-0AB915189267}" dt="2023-09-21T19:34:41.356" v="53" actId="21"/>
          <ac:spMkLst>
            <pc:docMk/>
            <pc:sldMk cId="3297425842" sldId="265"/>
            <ac:spMk id="2" creationId="{9D2A0021-3711-3CE4-71E1-AC445551BDF1}"/>
          </ac:spMkLst>
        </pc:spChg>
        <pc:spChg chg="add del mod">
          <ac:chgData name="Francisco Javier Bonet García" userId="c67cd2f5-7354-47bd-a51e-00312a09adde" providerId="ADAL" clId="{008D96E8-FA85-534F-8629-0AB915189267}" dt="2023-09-21T19:34:36.249" v="52" actId="478"/>
          <ac:spMkLst>
            <pc:docMk/>
            <pc:sldMk cId="3297425842" sldId="265"/>
            <ac:spMk id="3" creationId="{CF385F83-E988-25BF-DA4B-EDB1FE49ED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753AD-8843-F440-A40A-6B0E05BE5597}" type="datetimeFigureOut">
              <a:rPr lang="en-ES" smtClean="0"/>
              <a:t>11/2/25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1308E-E04C-064E-9BDE-D08DC4BAD9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64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Saludos.</a:t>
            </a:r>
          </a:p>
          <a:p>
            <a:r>
              <a:rPr lang="es-ES" dirty="0"/>
              <a:t>- Bienvenidos</a:t>
            </a:r>
          </a:p>
          <a:p>
            <a:r>
              <a:rPr lang="es-ES" dirty="0"/>
              <a:t>- ¿Qué tal el verano?</a:t>
            </a:r>
          </a:p>
          <a:p>
            <a:r>
              <a:rPr lang="es-ES" dirty="0"/>
              <a:t>- Caras nuevas: Olivia, Arianna, Carmen</a:t>
            </a:r>
          </a:p>
          <a:p>
            <a:r>
              <a:rPr lang="es-ES" dirty="0"/>
              <a:t>- Hoy empieza la asignatura. Es la primera vez la imparto.</a:t>
            </a:r>
          </a:p>
          <a:p>
            <a:r>
              <a:rPr lang="es-ES" dirty="0"/>
              <a:t>- Vamos a dedicar la sesión de hoy y la del viernes a describir en qué consiste.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1802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Me gustaría dedicar los primeros minutos a destacar una serie de cuestiones importantes para mí.</a:t>
            </a:r>
          </a:p>
          <a:p>
            <a:r>
              <a:rPr lang="en-ES" dirty="0"/>
              <a:t>- Tienen que ver con principios que me gustaría poner en práctica durante la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8773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El primer principio tiene que ver con la motivación. </a:t>
            </a:r>
          </a:p>
          <a:p>
            <a:r>
              <a:rPr lang="en-ES" dirty="0"/>
              <a:t>- Me pagan por ser profesor. </a:t>
            </a:r>
          </a:p>
          <a:p>
            <a:r>
              <a:rPr lang="en-ES" dirty="0"/>
              <a:t>- Estaría más a gusto en mi casa leyendo.</a:t>
            </a:r>
          </a:p>
          <a:p>
            <a:r>
              <a:rPr lang="en-ES" dirty="0"/>
              <a:t>- Pero al mismo tiempo, me hace ilusión estar aquí.</a:t>
            </a:r>
          </a:p>
          <a:p>
            <a:r>
              <a:rPr lang="en-ES" dirty="0"/>
              <a:t>- Me gusta dar clase y además sobre esta disciplina.</a:t>
            </a:r>
          </a:p>
          <a:p>
            <a:r>
              <a:rPr lang="en-ES" dirty="0"/>
              <a:t>- Os cuento esto porque dicen que la ilusión es contagiosa.</a:t>
            </a:r>
          </a:p>
          <a:p>
            <a:r>
              <a:rPr lang="en-ES" dirty="0"/>
              <a:t>- Y quisiera contagiar esa ilusión.</a:t>
            </a:r>
          </a:p>
          <a:p>
            <a:r>
              <a:rPr lang="en-ES" dirty="0"/>
              <a:t>- La razón es que cuando uno está motivado o ilusionado aprende más y mejor.</a:t>
            </a:r>
          </a:p>
          <a:p>
            <a:r>
              <a:rPr lang="en-ES" dirty="0"/>
              <a:t>- Y mi objetivo es ese, que aprendáis más y mejor.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7439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Otro aspecto fundamental del aprendizaje es la utilidad del mismo.</a:t>
            </a:r>
          </a:p>
          <a:p>
            <a:r>
              <a:rPr lang="en-ES" dirty="0"/>
              <a:t>- Seguro que os habéis hecho esta pregunta alguna vez.</a:t>
            </a:r>
          </a:p>
          <a:p>
            <a:r>
              <a:rPr lang="en-ES" dirty="0"/>
              <a:t>- Espero que la respuesta no sea algo parecido a esto.</a:t>
            </a:r>
          </a:p>
          <a:p>
            <a:r>
              <a:rPr lang="en-ES" dirty="0"/>
              <a:t>- Cuando lo que estudiamos tiene utilidad lo aprendemos mejor.</a:t>
            </a:r>
          </a:p>
          <a:p>
            <a:r>
              <a:rPr lang="en-ES" dirty="0"/>
              <a:t>- Por suerte o por desgracia, tendremos muchas oportunidades de aplicar lo que aprendamos en esta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2867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Un aspecto que limita el aprendizaje es el miedo a saber poco.</a:t>
            </a:r>
          </a:p>
          <a:p>
            <a:r>
              <a:rPr lang="en-ES" dirty="0"/>
              <a:t>- Eso os limita y reduce vuestra participación en clase. Os cuesta expresar dudas por temor a decir alguna tontería, a tener menos puntos o a quedar mal ante los compañeros. </a:t>
            </a:r>
          </a:p>
          <a:p>
            <a:r>
              <a:rPr lang="en-ES" dirty="0"/>
              <a:t>- Os veis más pequeños que el profesor y eso os cohibe.</a:t>
            </a:r>
          </a:p>
          <a:p>
            <a:r>
              <a:rPr lang="en-ES" dirty="0"/>
              <a:t>- Es obvio que yo sé más que vosotros de esto.</a:t>
            </a:r>
          </a:p>
          <a:p>
            <a:r>
              <a:rPr lang="en-ES" dirty="0"/>
              <a:t>- Mal estaríamos si fuera al revés.</a:t>
            </a:r>
          </a:p>
          <a:p>
            <a:r>
              <a:rPr lang="en-ES" dirty="0"/>
              <a:t>- Aunque no creáis que yo sé tanto…</a:t>
            </a:r>
          </a:p>
          <a:p>
            <a:r>
              <a:rPr lang="en-ES" dirty="0"/>
              <a:t>- Lo importante de esto es que aprendemos de los errores fundamentalmente.</a:t>
            </a:r>
          </a:p>
          <a:p>
            <a:r>
              <a:rPr lang="en-ES" dirty="0"/>
              <a:t>- Nadie nace sabiendo. Si no te equivocas aprendes más lento y más superficialmente.</a:t>
            </a:r>
          </a:p>
          <a:p>
            <a:r>
              <a:rPr lang="en-ES" dirty="0"/>
              <a:t>- Así que, por favor, participad en clase: equivocaros. Juntos transformaremos esos errores en aprendizaje.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403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Para animaros más a que participéis me pondré un poco moñas. </a:t>
            </a:r>
          </a:p>
          <a:p>
            <a:r>
              <a:rPr lang="en-ES" dirty="0"/>
              <a:t>- Confío en vosotros. La confianza es muy importante para establecer una relación profesor-estudiante edificante.</a:t>
            </a:r>
          </a:p>
          <a:p>
            <a:r>
              <a:rPr lang="en-ES" dirty="0"/>
              <a:t>- Os estimo como personas y eso implica que confío en vuestra capacidad.</a:t>
            </a:r>
          </a:p>
          <a:p>
            <a:r>
              <a:rPr lang="en-ES" dirty="0"/>
              <a:t>- De ahí se deduce que mis exigencias estarán alineadas con dicha confianza.</a:t>
            </a:r>
          </a:p>
          <a:p>
            <a:r>
              <a:rPr lang="en-ES" dirty="0"/>
              <a:t>- Esto quiere decir que tendréis que trabajar durante la asignatura.</a:t>
            </a:r>
          </a:p>
          <a:p>
            <a:r>
              <a:rPr lang="en-ES" dirty="0"/>
              <a:t>- Si no lo hiciera estaría ofendiendo esa confianza.</a:t>
            </a:r>
          </a:p>
          <a:p>
            <a:r>
              <a:rPr lang="en-ES" dirty="0"/>
              <a:t>- Para mí, vosotros no sois solo lo que veis en el espejo.  También sois los profesionales que gestionaréis un espacio protegido dentro de unos años o algo similar.</a:t>
            </a:r>
          </a:p>
          <a:p>
            <a:r>
              <a:rPr lang="en-ES" dirty="0"/>
              <a:t>- Os exigiré de acuerdo a esa confizanza.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77271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Pero esas exigencias no estarán vacías de contenido. </a:t>
            </a:r>
          </a:p>
          <a:p>
            <a:r>
              <a:rPr lang="en-ES" dirty="0"/>
              <a:t>- En cada clase habrá objetivos concretos de aprendizaje.</a:t>
            </a:r>
          </a:p>
          <a:p>
            <a:r>
              <a:rPr lang="en-ES" dirty="0"/>
              <a:t>- Y retos más que persiguen estimular vuestro afán de superación.</a:t>
            </a:r>
          </a:p>
          <a:p>
            <a:r>
              <a:rPr lang="en-ES" dirty="0"/>
              <a:t>- Porque sé que sois mejores de lo que dicen de vosotros por viejos del lugar.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7974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411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0785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569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7734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2741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03500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090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7954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4224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363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355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7104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A8B-F05E-9847-ADAE-A89431657373}" type="datetimeFigureOut">
              <a:rPr lang="en-ES" smtClean="0"/>
              <a:t>11/2/25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2153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uba diver swimming under water&#10;&#10;Description automatically generated">
            <a:extLst>
              <a:ext uri="{FF2B5EF4-FFF2-40B4-BE49-F238E27FC236}">
                <a16:creationId xmlns:a16="http://schemas.microsoft.com/office/drawing/2014/main" id="{A927C21A-0F39-9AD4-DC8A-DDCBB691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5" y="2617611"/>
            <a:ext cx="7449250" cy="3299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428AB-65E0-3970-E0A6-993B113C2AA2}"/>
              </a:ext>
            </a:extLst>
          </p:cNvPr>
          <p:cNvSpPr txBox="1"/>
          <p:nvPr/>
        </p:nvSpPr>
        <p:spPr>
          <a:xfrm>
            <a:off x="1671545" y="884596"/>
            <a:ext cx="6548588" cy="75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333" b="1" dirty="0">
                <a:latin typeface="Arial" panose="020B0604020202020204" pitchFamily="34" charset="0"/>
                <a:cs typeface="Arial" panose="020B0604020202020204" pitchFamily="34" charset="0"/>
              </a:rPr>
              <a:t>Gestión de ecosistemas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7071B-E238-B183-8CA9-3CB62E81F059}"/>
              </a:ext>
            </a:extLst>
          </p:cNvPr>
          <p:cNvSpPr txBox="1"/>
          <p:nvPr/>
        </p:nvSpPr>
        <p:spPr>
          <a:xfrm>
            <a:off x="1776297" y="1676144"/>
            <a:ext cx="630788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25" dirty="0">
                <a:latin typeface="Arial" panose="020B0604020202020204" pitchFamily="34" charset="0"/>
                <a:cs typeface="Arial" panose="020B0604020202020204" pitchFamily="34" charset="0"/>
              </a:rPr>
              <a:t>Curso 2023-2024. Ciencias Ambientales. Universidad de Córdoba.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568C9-BC1E-EA18-38AF-B270EE10C175}"/>
              </a:ext>
            </a:extLst>
          </p:cNvPr>
          <p:cNvSpPr txBox="1"/>
          <p:nvPr/>
        </p:nvSpPr>
        <p:spPr>
          <a:xfrm>
            <a:off x="2697869" y="2050908"/>
            <a:ext cx="4507965" cy="25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83" dirty="0">
                <a:latin typeface="Arial" panose="020B0604020202020204" pitchFamily="34" charset="0"/>
                <a:cs typeface="Arial" panose="020B0604020202020204" pitchFamily="34" charset="0"/>
              </a:rPr>
              <a:t>Profesor respons</a:t>
            </a:r>
            <a:r>
              <a:rPr lang="en-GB" sz="1083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ES" sz="1083" dirty="0">
                <a:latin typeface="Arial" panose="020B0604020202020204" pitchFamily="34" charset="0"/>
                <a:cs typeface="Arial" panose="020B0604020202020204" pitchFamily="34" charset="0"/>
              </a:rPr>
              <a:t>ble: Curro Bonet García (fjbonet@uco.es; @fjbonet)</a:t>
            </a:r>
          </a:p>
        </p:txBody>
      </p:sp>
    </p:spTree>
    <p:extLst>
      <p:ext uri="{BB962C8B-B14F-4D97-AF65-F5344CB8AC3E}">
        <p14:creationId xmlns:p14="http://schemas.microsoft.com/office/powerpoint/2010/main" val="326063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875F272-A0DF-B599-C818-75BB772EB149}"/>
              </a:ext>
            </a:extLst>
          </p:cNvPr>
          <p:cNvGrpSpPr/>
          <p:nvPr/>
        </p:nvGrpSpPr>
        <p:grpSpPr>
          <a:xfrm>
            <a:off x="212725" y="1168787"/>
            <a:ext cx="3227899" cy="345571"/>
            <a:chOff x="212725" y="1168787"/>
            <a:chExt cx="3227899" cy="345571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7574F1C1-DCF0-D445-659B-82F34B8B2E54}"/>
                </a:ext>
              </a:extLst>
            </p:cNvPr>
            <p:cNvSpPr/>
            <p:nvPr/>
          </p:nvSpPr>
          <p:spPr>
            <a:xfrm>
              <a:off x="2766447" y="1232116"/>
              <a:ext cx="674177" cy="0"/>
            </a:xfrm>
            <a:custGeom>
              <a:avLst/>
              <a:gdLst>
                <a:gd name="connsiteX0" fmla="*/ 0 w 674177"/>
                <a:gd name="connsiteY0" fmla="*/ 0 h 0"/>
                <a:gd name="connsiteX1" fmla="*/ 674177 w 6741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177">
                  <a:moveTo>
                    <a:pt x="0" y="0"/>
                  </a:moveTo>
                  <a:lnTo>
                    <a:pt x="674177" y="0"/>
                  </a:lnTo>
                </a:path>
              </a:pathLst>
            </a:custGeom>
            <a:noFill/>
            <a:ln w="31750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E603EF5-13B8-B604-B6BB-E61281A70429}"/>
                </a:ext>
              </a:extLst>
            </p:cNvPr>
            <p:cNvSpPr/>
            <p:nvPr/>
          </p:nvSpPr>
          <p:spPr>
            <a:xfrm>
              <a:off x="2766447" y="1286359"/>
              <a:ext cx="659388" cy="227999"/>
            </a:xfrm>
            <a:custGeom>
              <a:avLst/>
              <a:gdLst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1365 h 226091"/>
                <a:gd name="connsiteX1" fmla="*/ 278970 w 681926"/>
                <a:gd name="connsiteY1" fmla="*/ 171847 h 226091"/>
                <a:gd name="connsiteX2" fmla="*/ 681926 w 681926"/>
                <a:gd name="connsiteY2" fmla="*/ 226091 h 226091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573 h 225299"/>
                <a:gd name="connsiteX1" fmla="*/ 278970 w 681926"/>
                <a:gd name="connsiteY1" fmla="*/ 171055 h 225299"/>
                <a:gd name="connsiteX2" fmla="*/ 681926 w 681926"/>
                <a:gd name="connsiteY2" fmla="*/ 225299 h 225299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59388"/>
                <a:gd name="connsiteY0" fmla="*/ 0 h 227946"/>
                <a:gd name="connsiteX1" fmla="*/ 278970 w 659388"/>
                <a:gd name="connsiteY1" fmla="*/ 170482 h 227946"/>
                <a:gd name="connsiteX2" fmla="*/ 659388 w 659388"/>
                <a:gd name="connsiteY2" fmla="*/ 227946 h 227946"/>
                <a:gd name="connsiteX0" fmla="*/ 0 w 659388"/>
                <a:gd name="connsiteY0" fmla="*/ 0 h 227999"/>
                <a:gd name="connsiteX1" fmla="*/ 278970 w 659388"/>
                <a:gd name="connsiteY1" fmla="*/ 170482 h 227999"/>
                <a:gd name="connsiteX2" fmla="*/ 659388 w 659388"/>
                <a:gd name="connsiteY2" fmla="*/ 227946 h 22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388" h="227999">
                  <a:moveTo>
                    <a:pt x="0" y="0"/>
                  </a:moveTo>
                  <a:cubicBezTo>
                    <a:pt x="163151" y="5338"/>
                    <a:pt x="165316" y="133028"/>
                    <a:pt x="278970" y="170482"/>
                  </a:cubicBezTo>
                  <a:cubicBezTo>
                    <a:pt x="392624" y="207936"/>
                    <a:pt x="498639" y="229210"/>
                    <a:pt x="659388" y="227946"/>
                  </a:cubicBezTo>
                </a:path>
              </a:pathLst>
            </a:custGeom>
            <a:noFill/>
            <a:ln w="53975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2C95035-D756-92BF-B14D-DB42ACC68615}"/>
                </a:ext>
              </a:extLst>
            </p:cNvPr>
            <p:cNvSpPr/>
            <p:nvPr/>
          </p:nvSpPr>
          <p:spPr>
            <a:xfrm>
              <a:off x="212725" y="1168787"/>
              <a:ext cx="2557330" cy="168809"/>
            </a:xfrm>
            <a:prstGeom prst="rect">
              <a:avLst/>
            </a:prstGeom>
            <a:solidFill>
              <a:srgbClr val="B7C5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5F73F29E-EC2D-96BA-6282-E0A056B174AB}"/>
              </a:ext>
            </a:extLst>
          </p:cNvPr>
          <p:cNvSpPr txBox="1"/>
          <p:nvPr/>
        </p:nvSpPr>
        <p:spPr>
          <a:xfrm>
            <a:off x="152355" y="1123059"/>
            <a:ext cx="2986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r>
              <a:rPr lang="en-ES" dirty="0"/>
              <a:t>Dinámica grupal sobre conocimientos previos.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4D7F382A-7CE5-66B9-C4A2-A1D180F79A59}"/>
              </a:ext>
            </a:extLst>
          </p:cNvPr>
          <p:cNvSpPr/>
          <p:nvPr/>
        </p:nvSpPr>
        <p:spPr>
          <a:xfrm>
            <a:off x="6576969" y="1375794"/>
            <a:ext cx="3154260" cy="4546834"/>
          </a:xfrm>
          <a:custGeom>
            <a:avLst/>
            <a:gdLst>
              <a:gd name="connsiteX0" fmla="*/ 0 w 3154260"/>
              <a:gd name="connsiteY0" fmla="*/ 0 h 4647501"/>
              <a:gd name="connsiteX1" fmla="*/ 0 w 3154260"/>
              <a:gd name="connsiteY1" fmla="*/ 3892492 h 4647501"/>
              <a:gd name="connsiteX2" fmla="*/ 226503 w 3154260"/>
              <a:gd name="connsiteY2" fmla="*/ 3942826 h 4647501"/>
              <a:gd name="connsiteX3" fmla="*/ 402671 w 3154260"/>
              <a:gd name="connsiteY3" fmla="*/ 4118995 h 4647501"/>
              <a:gd name="connsiteX4" fmla="*/ 536895 w 3154260"/>
              <a:gd name="connsiteY4" fmla="*/ 4420999 h 4647501"/>
              <a:gd name="connsiteX5" fmla="*/ 587229 w 3154260"/>
              <a:gd name="connsiteY5" fmla="*/ 4546834 h 4647501"/>
              <a:gd name="connsiteX6" fmla="*/ 3154260 w 3154260"/>
              <a:gd name="connsiteY6" fmla="*/ 4546834 h 4647501"/>
              <a:gd name="connsiteX7" fmla="*/ 3154260 w 3154260"/>
              <a:gd name="connsiteY7" fmla="*/ 4647501 h 4647501"/>
              <a:gd name="connsiteX8" fmla="*/ 3154260 w 3154260"/>
              <a:gd name="connsiteY8" fmla="*/ 4026716 h 4647501"/>
              <a:gd name="connsiteX9" fmla="*/ 587229 w 3154260"/>
              <a:gd name="connsiteY9" fmla="*/ 4026716 h 4647501"/>
              <a:gd name="connsiteX10" fmla="*/ 453005 w 3154260"/>
              <a:gd name="connsiteY10" fmla="*/ 3800213 h 4647501"/>
              <a:gd name="connsiteX11" fmla="*/ 302003 w 3154260"/>
              <a:gd name="connsiteY11" fmla="*/ 3179428 h 4647501"/>
              <a:gd name="connsiteX12" fmla="*/ 285225 w 3154260"/>
              <a:gd name="connsiteY12" fmla="*/ 2214694 h 4647501"/>
              <a:gd name="connsiteX13" fmla="*/ 268448 w 3154260"/>
              <a:gd name="connsiteY13" fmla="*/ 595619 h 4647501"/>
              <a:gd name="connsiteX14" fmla="*/ 184558 w 3154260"/>
              <a:gd name="connsiteY14" fmla="*/ 75501 h 4647501"/>
              <a:gd name="connsiteX15" fmla="*/ 0 w 3154260"/>
              <a:gd name="connsiteY15" fmla="*/ 0 h 4647501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54260" h="4546834">
                <a:moveTo>
                  <a:pt x="0" y="0"/>
                </a:moveTo>
                <a:lnTo>
                  <a:pt x="0" y="3892492"/>
                </a:lnTo>
                <a:lnTo>
                  <a:pt x="226503" y="3942826"/>
                </a:lnTo>
                <a:cubicBezTo>
                  <a:pt x="293615" y="3980576"/>
                  <a:pt x="350939" y="4039300"/>
                  <a:pt x="402671" y="4118995"/>
                </a:cubicBezTo>
                <a:cubicBezTo>
                  <a:pt x="454403" y="4198690"/>
                  <a:pt x="506135" y="4349693"/>
                  <a:pt x="536895" y="4420999"/>
                </a:cubicBezTo>
                <a:lnTo>
                  <a:pt x="587229" y="4546834"/>
                </a:lnTo>
                <a:lnTo>
                  <a:pt x="3154260" y="4546834"/>
                </a:lnTo>
                <a:lnTo>
                  <a:pt x="3154260" y="4026716"/>
                </a:lnTo>
                <a:lnTo>
                  <a:pt x="587229" y="4026716"/>
                </a:lnTo>
                <a:lnTo>
                  <a:pt x="453005" y="3800213"/>
                </a:lnTo>
                <a:cubicBezTo>
                  <a:pt x="405467" y="3658998"/>
                  <a:pt x="329966" y="3443681"/>
                  <a:pt x="302003" y="3179428"/>
                </a:cubicBezTo>
                <a:cubicBezTo>
                  <a:pt x="274040" y="2915175"/>
                  <a:pt x="290817" y="2754386"/>
                  <a:pt x="285225" y="2214694"/>
                </a:cubicBezTo>
                <a:lnTo>
                  <a:pt x="268448" y="595619"/>
                </a:lnTo>
                <a:cubicBezTo>
                  <a:pt x="251670" y="239087"/>
                  <a:pt x="246077" y="100668"/>
                  <a:pt x="184558" y="755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FEA3053-F4C3-F260-4455-C1EF2D93E007}"/>
              </a:ext>
            </a:extLst>
          </p:cNvPr>
          <p:cNvSpPr txBox="1"/>
          <p:nvPr/>
        </p:nvSpPr>
        <p:spPr>
          <a:xfrm>
            <a:off x="3779362" y="295750"/>
            <a:ext cx="2025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Objetivos de aprendizaje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B504ADD-D617-87C7-D475-DB65A068710D}"/>
              </a:ext>
            </a:extLst>
          </p:cNvPr>
          <p:cNvSpPr txBox="1"/>
          <p:nvPr/>
        </p:nvSpPr>
        <p:spPr>
          <a:xfrm>
            <a:off x="7003736" y="180334"/>
            <a:ext cx="1466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Tareas evaluación continua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DA6729E-FD76-7946-70C8-59B601178F62}"/>
              </a:ext>
            </a:extLst>
          </p:cNvPr>
          <p:cNvSpPr txBox="1"/>
          <p:nvPr/>
        </p:nvSpPr>
        <p:spPr>
          <a:xfrm>
            <a:off x="8575698" y="411167"/>
            <a:ext cx="10892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500" b="1" dirty="0"/>
              <a:t>Calificación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488B7EF-E9E0-897F-566C-395E937CF5FA}"/>
              </a:ext>
            </a:extLst>
          </p:cNvPr>
          <p:cNvSpPr txBox="1"/>
          <p:nvPr/>
        </p:nvSpPr>
        <p:spPr>
          <a:xfrm>
            <a:off x="7770326" y="5520809"/>
            <a:ext cx="11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b="1" dirty="0">
                <a:solidFill>
                  <a:schemeClr val="bg1"/>
                </a:solidFill>
              </a:rPr>
              <a:t>Examen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22020F8-5779-2065-070C-17D4C4847CE0}"/>
              </a:ext>
            </a:extLst>
          </p:cNvPr>
          <p:cNvSpPr txBox="1"/>
          <p:nvPr/>
        </p:nvSpPr>
        <p:spPr>
          <a:xfrm>
            <a:off x="3427893" y="1133157"/>
            <a:ext cx="3130737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pPr>
              <a:spcBef>
                <a:spcPts val="800"/>
              </a:spcBef>
            </a:pPr>
            <a:r>
              <a:rPr lang="en-ES" dirty="0"/>
              <a:t>Adquirir primeras ideas sobre gestión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Pasar de incompetencia inconsciente a incompetencia consciente.</a:t>
            </a:r>
          </a:p>
          <a:p>
            <a:pPr>
              <a:spcBef>
                <a:spcPts val="800"/>
              </a:spcBef>
            </a:pPr>
            <a:r>
              <a:rPr lang="en-ES" dirty="0"/>
              <a:t>Entender la complejidad inherente al concepto.</a:t>
            </a:r>
          </a:p>
          <a:p>
            <a:pPr>
              <a:spcBef>
                <a:spcPts val="800"/>
              </a:spcBef>
            </a:pPr>
            <a:r>
              <a:rPr lang="en-ES" dirty="0"/>
              <a:t>Conocer los fundamentos teóricos de la gestión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Distinguir gestión de ecosistemas de gestión de componentes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Conocer de primera mano cómo se manejan ecosistemas en un espacio protegido.</a:t>
            </a:r>
          </a:p>
          <a:p>
            <a:pPr>
              <a:spcBef>
                <a:spcPts val="800"/>
              </a:spcBef>
            </a:pPr>
            <a:r>
              <a:rPr lang="en-ES" dirty="0"/>
              <a:t>Constatar las diferencias entre la teoría y la práctica.</a:t>
            </a:r>
          </a:p>
          <a:p>
            <a:pPr>
              <a:spcBef>
                <a:spcPts val="800"/>
              </a:spcBef>
            </a:pPr>
            <a:r>
              <a:rPr lang="en-ES" dirty="0"/>
              <a:t>Identificar carencias en la gestión actual.</a:t>
            </a:r>
          </a:p>
          <a:p>
            <a:pPr>
              <a:spcBef>
                <a:spcPts val="800"/>
              </a:spcBef>
            </a:pPr>
            <a:r>
              <a:rPr lang="en-ES" dirty="0"/>
              <a:t>Entender el cambio global como variable de contexto para la gestión.</a:t>
            </a:r>
          </a:p>
          <a:p>
            <a:pPr>
              <a:spcBef>
                <a:spcPts val="800"/>
              </a:spcBef>
            </a:pPr>
            <a:r>
              <a:rPr lang="en-ES" dirty="0"/>
              <a:t>Integrar el conocimiento adquirido y hacer propuestas de mejora.</a:t>
            </a:r>
          </a:p>
          <a:p>
            <a:pPr>
              <a:spcBef>
                <a:spcPts val="800"/>
              </a:spcBef>
            </a:pPr>
            <a:r>
              <a:rPr lang="en-ES" dirty="0"/>
              <a:t>Aprender a planificar la gestión de varios tipos de ecosistema.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habilidades de comunicación escrita y oral.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competencias de creación de contenido multimedia.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las habilidades de trabajo en equipo.</a:t>
            </a:r>
          </a:p>
          <a:p>
            <a:pPr>
              <a:spcBef>
                <a:spcPts val="800"/>
              </a:spcBef>
            </a:pPr>
            <a:endParaRPr lang="en-E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A628B25-1261-F070-4F9C-B0418D1C4428}"/>
              </a:ext>
            </a:extLst>
          </p:cNvPr>
          <p:cNvSpPr txBox="1"/>
          <p:nvPr/>
        </p:nvSpPr>
        <p:spPr>
          <a:xfrm>
            <a:off x="329130" y="411167"/>
            <a:ext cx="20255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Contenidos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D076CE2-CCD6-A2A2-2AD6-911ECE08AFC7}"/>
              </a:ext>
            </a:extLst>
          </p:cNvPr>
          <p:cNvGrpSpPr/>
          <p:nvPr/>
        </p:nvGrpSpPr>
        <p:grpSpPr>
          <a:xfrm>
            <a:off x="212725" y="2976427"/>
            <a:ext cx="3243169" cy="2192072"/>
            <a:chOff x="212725" y="2976427"/>
            <a:chExt cx="3243169" cy="2192072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63FBADE-452B-39CE-6492-B870A10B83EB}"/>
                </a:ext>
              </a:extLst>
            </p:cNvPr>
            <p:cNvSpPr/>
            <p:nvPr/>
          </p:nvSpPr>
          <p:spPr>
            <a:xfrm>
              <a:off x="2662328" y="2976427"/>
              <a:ext cx="780450" cy="1979374"/>
            </a:xfrm>
            <a:custGeom>
              <a:avLst/>
              <a:gdLst>
                <a:gd name="connsiteX0" fmla="*/ 0 w 679077"/>
                <a:gd name="connsiteY0" fmla="*/ 2017059 h 2018352"/>
                <a:gd name="connsiteX1" fmla="*/ 268941 w 679077"/>
                <a:gd name="connsiteY1" fmla="*/ 1996889 h 2018352"/>
                <a:gd name="connsiteX2" fmla="*/ 437030 w 679077"/>
                <a:gd name="connsiteY2" fmla="*/ 1869142 h 2018352"/>
                <a:gd name="connsiteX3" fmla="*/ 477371 w 679077"/>
                <a:gd name="connsiteY3" fmla="*/ 1660712 h 2018352"/>
                <a:gd name="connsiteX4" fmla="*/ 510988 w 679077"/>
                <a:gd name="connsiteY4" fmla="*/ 907677 h 2018352"/>
                <a:gd name="connsiteX5" fmla="*/ 531159 w 679077"/>
                <a:gd name="connsiteY5" fmla="*/ 369795 h 2018352"/>
                <a:gd name="connsiteX6" fmla="*/ 551330 w 679077"/>
                <a:gd name="connsiteY6" fmla="*/ 134471 h 2018352"/>
                <a:gd name="connsiteX7" fmla="*/ 564777 w 679077"/>
                <a:gd name="connsiteY7" fmla="*/ 73959 h 2018352"/>
                <a:gd name="connsiteX8" fmla="*/ 584947 w 679077"/>
                <a:gd name="connsiteY8" fmla="*/ 40342 h 2018352"/>
                <a:gd name="connsiteX9" fmla="*/ 618565 w 679077"/>
                <a:gd name="connsiteY9" fmla="*/ 20171 h 2018352"/>
                <a:gd name="connsiteX10" fmla="*/ 679077 w 679077"/>
                <a:gd name="connsiteY10" fmla="*/ 0 h 20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077" h="2018352">
                  <a:moveTo>
                    <a:pt x="0" y="2017059"/>
                  </a:moveTo>
                  <a:cubicBezTo>
                    <a:pt x="98051" y="2019300"/>
                    <a:pt x="196103" y="2021542"/>
                    <a:pt x="268941" y="1996889"/>
                  </a:cubicBezTo>
                  <a:cubicBezTo>
                    <a:pt x="341779" y="1972236"/>
                    <a:pt x="402292" y="1925171"/>
                    <a:pt x="437030" y="1869142"/>
                  </a:cubicBezTo>
                  <a:cubicBezTo>
                    <a:pt x="471768" y="1813113"/>
                    <a:pt x="465045" y="1820956"/>
                    <a:pt x="477371" y="1660712"/>
                  </a:cubicBezTo>
                  <a:cubicBezTo>
                    <a:pt x="489697" y="1500468"/>
                    <a:pt x="502023" y="1122830"/>
                    <a:pt x="510988" y="907677"/>
                  </a:cubicBezTo>
                  <a:cubicBezTo>
                    <a:pt x="519953" y="692524"/>
                    <a:pt x="524435" y="498663"/>
                    <a:pt x="531159" y="369795"/>
                  </a:cubicBezTo>
                  <a:cubicBezTo>
                    <a:pt x="537883" y="240927"/>
                    <a:pt x="545727" y="183777"/>
                    <a:pt x="551330" y="134471"/>
                  </a:cubicBezTo>
                  <a:cubicBezTo>
                    <a:pt x="556933" y="85165"/>
                    <a:pt x="564777" y="73959"/>
                    <a:pt x="564777" y="73959"/>
                  </a:cubicBezTo>
                  <a:cubicBezTo>
                    <a:pt x="570380" y="58271"/>
                    <a:pt x="584947" y="40342"/>
                    <a:pt x="584947" y="40342"/>
                  </a:cubicBezTo>
                  <a:cubicBezTo>
                    <a:pt x="593912" y="31377"/>
                    <a:pt x="602877" y="26895"/>
                    <a:pt x="618565" y="20171"/>
                  </a:cubicBezTo>
                  <a:cubicBezTo>
                    <a:pt x="634253" y="13447"/>
                    <a:pt x="656665" y="6723"/>
                    <a:pt x="679077" y="0"/>
                  </a:cubicBezTo>
                </a:path>
              </a:pathLst>
            </a:custGeom>
            <a:noFill/>
            <a:ln w="6350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D4F1B08-606A-B44F-9B5B-2E4E47E5E4A5}"/>
                </a:ext>
              </a:extLst>
            </p:cNvPr>
            <p:cNvSpPr/>
            <p:nvPr/>
          </p:nvSpPr>
          <p:spPr>
            <a:xfrm>
              <a:off x="2729927" y="3706212"/>
              <a:ext cx="725967" cy="1305601"/>
            </a:xfrm>
            <a:custGeom>
              <a:avLst/>
              <a:gdLst>
                <a:gd name="connsiteX0" fmla="*/ 0 w 685800"/>
                <a:gd name="connsiteY0" fmla="*/ 1296094 h 1305601"/>
                <a:gd name="connsiteX1" fmla="*/ 141194 w 685800"/>
                <a:gd name="connsiteY1" fmla="*/ 1302817 h 1305601"/>
                <a:gd name="connsiteX2" fmla="*/ 349624 w 685800"/>
                <a:gd name="connsiteY2" fmla="*/ 1255753 h 1305601"/>
                <a:gd name="connsiteX3" fmla="*/ 477371 w 685800"/>
                <a:gd name="connsiteY3" fmla="*/ 1141453 h 1305601"/>
                <a:gd name="connsiteX4" fmla="*/ 517712 w 685800"/>
                <a:gd name="connsiteY4" fmla="*/ 912853 h 1305601"/>
                <a:gd name="connsiteX5" fmla="*/ 531159 w 685800"/>
                <a:gd name="connsiteY5" fmla="*/ 576676 h 1305601"/>
                <a:gd name="connsiteX6" fmla="*/ 551330 w 685800"/>
                <a:gd name="connsiteY6" fmla="*/ 193435 h 1305601"/>
                <a:gd name="connsiteX7" fmla="*/ 551330 w 685800"/>
                <a:gd name="connsiteY7" fmla="*/ 58964 h 1305601"/>
                <a:gd name="connsiteX8" fmla="*/ 611841 w 685800"/>
                <a:gd name="connsiteY8" fmla="*/ 5176 h 1305601"/>
                <a:gd name="connsiteX9" fmla="*/ 685800 w 685800"/>
                <a:gd name="connsiteY9" fmla="*/ 5176 h 130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0" h="1305601">
                  <a:moveTo>
                    <a:pt x="0" y="1296094"/>
                  </a:moveTo>
                  <a:cubicBezTo>
                    <a:pt x="41461" y="1302817"/>
                    <a:pt x="82923" y="1309540"/>
                    <a:pt x="141194" y="1302817"/>
                  </a:cubicBezTo>
                  <a:cubicBezTo>
                    <a:pt x="199465" y="1296094"/>
                    <a:pt x="293595" y="1282647"/>
                    <a:pt x="349624" y="1255753"/>
                  </a:cubicBezTo>
                  <a:cubicBezTo>
                    <a:pt x="405653" y="1228859"/>
                    <a:pt x="449356" y="1198603"/>
                    <a:pt x="477371" y="1141453"/>
                  </a:cubicBezTo>
                  <a:cubicBezTo>
                    <a:pt x="505386" y="1084303"/>
                    <a:pt x="508747" y="1006982"/>
                    <a:pt x="517712" y="912853"/>
                  </a:cubicBezTo>
                  <a:cubicBezTo>
                    <a:pt x="526677" y="818723"/>
                    <a:pt x="525556" y="696579"/>
                    <a:pt x="531159" y="576676"/>
                  </a:cubicBezTo>
                  <a:cubicBezTo>
                    <a:pt x="536762" y="456773"/>
                    <a:pt x="547968" y="279720"/>
                    <a:pt x="551330" y="193435"/>
                  </a:cubicBezTo>
                  <a:cubicBezTo>
                    <a:pt x="554692" y="107150"/>
                    <a:pt x="541245" y="90340"/>
                    <a:pt x="551330" y="58964"/>
                  </a:cubicBezTo>
                  <a:cubicBezTo>
                    <a:pt x="561415" y="27588"/>
                    <a:pt x="589429" y="14141"/>
                    <a:pt x="611841" y="5176"/>
                  </a:cubicBezTo>
                  <a:cubicBezTo>
                    <a:pt x="634253" y="-3789"/>
                    <a:pt x="660026" y="693"/>
                    <a:pt x="685800" y="5176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AC1959B-8BA2-26A9-9802-AF09BAE235F3}"/>
                </a:ext>
              </a:extLst>
            </p:cNvPr>
            <p:cNvSpPr/>
            <p:nvPr/>
          </p:nvSpPr>
          <p:spPr>
            <a:xfrm>
              <a:off x="2749924" y="4011360"/>
              <a:ext cx="699247" cy="1036462"/>
            </a:xfrm>
            <a:custGeom>
              <a:avLst/>
              <a:gdLst>
                <a:gd name="connsiteX0" fmla="*/ 0 w 699247"/>
                <a:gd name="connsiteY0" fmla="*/ 1031287 h 1036462"/>
                <a:gd name="connsiteX1" fmla="*/ 188258 w 699247"/>
                <a:gd name="connsiteY1" fmla="*/ 1031287 h 1036462"/>
                <a:gd name="connsiteX2" fmla="*/ 410135 w 699247"/>
                <a:gd name="connsiteY2" fmla="*/ 977499 h 1036462"/>
                <a:gd name="connsiteX3" fmla="*/ 531158 w 699247"/>
                <a:gd name="connsiteY3" fmla="*/ 856475 h 1036462"/>
                <a:gd name="connsiteX4" fmla="*/ 578223 w 699247"/>
                <a:gd name="connsiteY4" fmla="*/ 587534 h 1036462"/>
                <a:gd name="connsiteX5" fmla="*/ 598394 w 699247"/>
                <a:gd name="connsiteY5" fmla="*/ 184122 h 1036462"/>
                <a:gd name="connsiteX6" fmla="*/ 618564 w 699247"/>
                <a:gd name="connsiteY6" fmla="*/ 29481 h 1036462"/>
                <a:gd name="connsiteX7" fmla="*/ 665629 w 699247"/>
                <a:gd name="connsiteY7" fmla="*/ 2587 h 1036462"/>
                <a:gd name="connsiteX8" fmla="*/ 699247 w 699247"/>
                <a:gd name="connsiteY8" fmla="*/ 2587 h 103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47" h="1036462">
                  <a:moveTo>
                    <a:pt x="0" y="1031287"/>
                  </a:moveTo>
                  <a:cubicBezTo>
                    <a:pt x="59951" y="1035769"/>
                    <a:pt x="119902" y="1040252"/>
                    <a:pt x="188258" y="1031287"/>
                  </a:cubicBezTo>
                  <a:cubicBezTo>
                    <a:pt x="256614" y="1022322"/>
                    <a:pt x="352985" y="1006634"/>
                    <a:pt x="410135" y="977499"/>
                  </a:cubicBezTo>
                  <a:cubicBezTo>
                    <a:pt x="467285" y="948364"/>
                    <a:pt x="503143" y="921469"/>
                    <a:pt x="531158" y="856475"/>
                  </a:cubicBezTo>
                  <a:cubicBezTo>
                    <a:pt x="559173" y="791481"/>
                    <a:pt x="567017" y="699593"/>
                    <a:pt x="578223" y="587534"/>
                  </a:cubicBezTo>
                  <a:cubicBezTo>
                    <a:pt x="589429" y="475475"/>
                    <a:pt x="591671" y="277131"/>
                    <a:pt x="598394" y="184122"/>
                  </a:cubicBezTo>
                  <a:cubicBezTo>
                    <a:pt x="605118" y="91113"/>
                    <a:pt x="607358" y="59737"/>
                    <a:pt x="618564" y="29481"/>
                  </a:cubicBezTo>
                  <a:cubicBezTo>
                    <a:pt x="629770" y="-775"/>
                    <a:pt x="652182" y="7069"/>
                    <a:pt x="665629" y="2587"/>
                  </a:cubicBezTo>
                  <a:cubicBezTo>
                    <a:pt x="679076" y="-1895"/>
                    <a:pt x="689161" y="346"/>
                    <a:pt x="699247" y="2587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0D3A145-BA6A-7001-2A5C-884DBBA8A228}"/>
                </a:ext>
              </a:extLst>
            </p:cNvPr>
            <p:cNvSpPr/>
            <p:nvPr/>
          </p:nvSpPr>
          <p:spPr>
            <a:xfrm>
              <a:off x="2749924" y="4329464"/>
              <a:ext cx="705970" cy="773695"/>
            </a:xfrm>
            <a:custGeom>
              <a:avLst/>
              <a:gdLst>
                <a:gd name="connsiteX0" fmla="*/ 0 w 679076"/>
                <a:gd name="connsiteY0" fmla="*/ 773695 h 773695"/>
                <a:gd name="connsiteX1" fmla="*/ 295835 w 679076"/>
                <a:gd name="connsiteY1" fmla="*/ 746801 h 773695"/>
                <a:gd name="connsiteX2" fmla="*/ 484094 w 679076"/>
                <a:gd name="connsiteY2" fmla="*/ 645948 h 773695"/>
                <a:gd name="connsiteX3" fmla="*/ 564776 w 679076"/>
                <a:gd name="connsiteY3" fmla="*/ 504754 h 773695"/>
                <a:gd name="connsiteX4" fmla="*/ 605117 w 679076"/>
                <a:gd name="connsiteY4" fmla="*/ 134960 h 773695"/>
                <a:gd name="connsiteX5" fmla="*/ 611841 w 679076"/>
                <a:gd name="connsiteY5" fmla="*/ 20660 h 773695"/>
                <a:gd name="connsiteX6" fmla="*/ 679076 w 679076"/>
                <a:gd name="connsiteY6" fmla="*/ 489 h 7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076" h="773695">
                  <a:moveTo>
                    <a:pt x="0" y="773695"/>
                  </a:moveTo>
                  <a:cubicBezTo>
                    <a:pt x="107576" y="770893"/>
                    <a:pt x="215153" y="768092"/>
                    <a:pt x="295835" y="746801"/>
                  </a:cubicBezTo>
                  <a:cubicBezTo>
                    <a:pt x="376517" y="725510"/>
                    <a:pt x="439271" y="686289"/>
                    <a:pt x="484094" y="645948"/>
                  </a:cubicBezTo>
                  <a:cubicBezTo>
                    <a:pt x="528917" y="605607"/>
                    <a:pt x="544606" y="589919"/>
                    <a:pt x="564776" y="504754"/>
                  </a:cubicBezTo>
                  <a:cubicBezTo>
                    <a:pt x="584946" y="419589"/>
                    <a:pt x="597273" y="215642"/>
                    <a:pt x="605117" y="134960"/>
                  </a:cubicBezTo>
                  <a:cubicBezTo>
                    <a:pt x="612961" y="54278"/>
                    <a:pt x="599514" y="43072"/>
                    <a:pt x="611841" y="20660"/>
                  </a:cubicBezTo>
                  <a:cubicBezTo>
                    <a:pt x="624168" y="-1752"/>
                    <a:pt x="651622" y="-632"/>
                    <a:pt x="679076" y="489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3A0A6DE-977B-C934-FB12-5E14958CB830}"/>
                </a:ext>
              </a:extLst>
            </p:cNvPr>
            <p:cNvSpPr/>
            <p:nvPr/>
          </p:nvSpPr>
          <p:spPr>
            <a:xfrm>
              <a:off x="2756647" y="4793876"/>
              <a:ext cx="699247" cy="349624"/>
            </a:xfrm>
            <a:custGeom>
              <a:avLst/>
              <a:gdLst>
                <a:gd name="connsiteX0" fmla="*/ 0 w 699247"/>
                <a:gd name="connsiteY0" fmla="*/ 349624 h 349624"/>
                <a:gd name="connsiteX1" fmla="*/ 289112 w 699247"/>
                <a:gd name="connsiteY1" fmla="*/ 336177 h 349624"/>
                <a:gd name="connsiteX2" fmla="*/ 463924 w 699247"/>
                <a:gd name="connsiteY2" fmla="*/ 289112 h 349624"/>
                <a:gd name="connsiteX3" fmla="*/ 564777 w 699247"/>
                <a:gd name="connsiteY3" fmla="*/ 174812 h 349624"/>
                <a:gd name="connsiteX4" fmla="*/ 605118 w 699247"/>
                <a:gd name="connsiteY4" fmla="*/ 80683 h 349624"/>
                <a:gd name="connsiteX5" fmla="*/ 638735 w 699247"/>
                <a:gd name="connsiteY5" fmla="*/ 20171 h 349624"/>
                <a:gd name="connsiteX6" fmla="*/ 699247 w 699247"/>
                <a:gd name="connsiteY6" fmla="*/ 0 h 34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247" h="349624">
                  <a:moveTo>
                    <a:pt x="0" y="349624"/>
                  </a:moveTo>
                  <a:cubicBezTo>
                    <a:pt x="105895" y="347943"/>
                    <a:pt x="211791" y="346262"/>
                    <a:pt x="289112" y="336177"/>
                  </a:cubicBezTo>
                  <a:cubicBezTo>
                    <a:pt x="366433" y="326092"/>
                    <a:pt x="417980" y="316006"/>
                    <a:pt x="463924" y="289112"/>
                  </a:cubicBezTo>
                  <a:cubicBezTo>
                    <a:pt x="509868" y="262218"/>
                    <a:pt x="541245" y="209550"/>
                    <a:pt x="564777" y="174812"/>
                  </a:cubicBezTo>
                  <a:cubicBezTo>
                    <a:pt x="588309" y="140074"/>
                    <a:pt x="592792" y="106456"/>
                    <a:pt x="605118" y="80683"/>
                  </a:cubicBezTo>
                  <a:cubicBezTo>
                    <a:pt x="617444" y="54910"/>
                    <a:pt x="623047" y="33618"/>
                    <a:pt x="638735" y="20171"/>
                  </a:cubicBezTo>
                  <a:cubicBezTo>
                    <a:pt x="654423" y="6724"/>
                    <a:pt x="676835" y="3362"/>
                    <a:pt x="699247" y="0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354A850-D530-9BCC-14B0-9EAF2197C747}"/>
                </a:ext>
              </a:extLst>
            </p:cNvPr>
            <p:cNvSpPr/>
            <p:nvPr/>
          </p:nvSpPr>
          <p:spPr>
            <a:xfrm>
              <a:off x="212725" y="4919738"/>
              <a:ext cx="2557330" cy="248761"/>
            </a:xfrm>
            <a:prstGeom prst="rect">
              <a:avLst/>
            </a:prstGeom>
            <a:solidFill>
              <a:srgbClr val="E19D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A44D858-2F05-C915-965B-77203FD997BE}"/>
              </a:ext>
            </a:extLst>
          </p:cNvPr>
          <p:cNvGrpSpPr/>
          <p:nvPr/>
        </p:nvGrpSpPr>
        <p:grpSpPr>
          <a:xfrm>
            <a:off x="206607" y="1598228"/>
            <a:ext cx="3276787" cy="4672093"/>
            <a:chOff x="212725" y="1598228"/>
            <a:chExt cx="3276787" cy="4672093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69DE9F7-63DD-70A4-662B-F6521CD02B9E}"/>
                </a:ext>
              </a:extLst>
            </p:cNvPr>
            <p:cNvGrpSpPr/>
            <p:nvPr/>
          </p:nvGrpSpPr>
          <p:grpSpPr>
            <a:xfrm>
              <a:off x="2756647" y="1598228"/>
              <a:ext cx="732865" cy="4612372"/>
              <a:chOff x="2756647" y="1598228"/>
              <a:chExt cx="732865" cy="4612372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6A0271B2-4622-B2E4-98B3-4908C42DCCB8}"/>
                  </a:ext>
                </a:extLst>
              </p:cNvPr>
              <p:cNvSpPr/>
              <p:nvPr/>
            </p:nvSpPr>
            <p:spPr>
              <a:xfrm>
                <a:off x="2762383" y="1598228"/>
                <a:ext cx="677807" cy="4334116"/>
              </a:xfrm>
              <a:custGeom>
                <a:avLst/>
                <a:gdLst>
                  <a:gd name="connsiteX0" fmla="*/ 0 w 677807"/>
                  <a:gd name="connsiteY0" fmla="*/ 4322992 h 4322992"/>
                  <a:gd name="connsiteX1" fmla="*/ 127888 w 677807"/>
                  <a:gd name="connsiteY1" fmla="*/ 4227075 h 4322992"/>
                  <a:gd name="connsiteX2" fmla="*/ 211016 w 677807"/>
                  <a:gd name="connsiteY2" fmla="*/ 3920144 h 4322992"/>
                  <a:gd name="connsiteX3" fmla="*/ 268565 w 677807"/>
                  <a:gd name="connsiteY3" fmla="*/ 3133632 h 4322992"/>
                  <a:gd name="connsiteX4" fmla="*/ 281354 w 677807"/>
                  <a:gd name="connsiteY4" fmla="*/ 1995428 h 4322992"/>
                  <a:gd name="connsiteX5" fmla="*/ 300537 w 677807"/>
                  <a:gd name="connsiteY5" fmla="*/ 1017084 h 4322992"/>
                  <a:gd name="connsiteX6" fmla="*/ 370876 w 677807"/>
                  <a:gd name="connsiteY6" fmla="*/ 505531 h 4322992"/>
                  <a:gd name="connsiteX7" fmla="*/ 498764 w 677807"/>
                  <a:gd name="connsiteY7" fmla="*/ 77106 h 4322992"/>
                  <a:gd name="connsiteX8" fmla="*/ 620258 w 677807"/>
                  <a:gd name="connsiteY8" fmla="*/ 6768 h 4322992"/>
                  <a:gd name="connsiteX9" fmla="*/ 677807 w 677807"/>
                  <a:gd name="connsiteY9" fmla="*/ 6768 h 432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7807" h="4322992">
                    <a:moveTo>
                      <a:pt x="0" y="4322992"/>
                    </a:moveTo>
                    <a:cubicBezTo>
                      <a:pt x="46359" y="4308604"/>
                      <a:pt x="92719" y="4294216"/>
                      <a:pt x="127888" y="4227075"/>
                    </a:cubicBezTo>
                    <a:cubicBezTo>
                      <a:pt x="163057" y="4159934"/>
                      <a:pt x="187570" y="4102384"/>
                      <a:pt x="211016" y="3920144"/>
                    </a:cubicBezTo>
                    <a:cubicBezTo>
                      <a:pt x="234462" y="3737904"/>
                      <a:pt x="256842" y="3454418"/>
                      <a:pt x="268565" y="3133632"/>
                    </a:cubicBezTo>
                    <a:cubicBezTo>
                      <a:pt x="280288" y="2812846"/>
                      <a:pt x="276025" y="2348186"/>
                      <a:pt x="281354" y="1995428"/>
                    </a:cubicBezTo>
                    <a:cubicBezTo>
                      <a:pt x="286683" y="1642670"/>
                      <a:pt x="285617" y="1265400"/>
                      <a:pt x="300537" y="1017084"/>
                    </a:cubicBezTo>
                    <a:cubicBezTo>
                      <a:pt x="315457" y="768768"/>
                      <a:pt x="337838" y="662194"/>
                      <a:pt x="370876" y="505531"/>
                    </a:cubicBezTo>
                    <a:cubicBezTo>
                      <a:pt x="403914" y="348868"/>
                      <a:pt x="457200" y="160233"/>
                      <a:pt x="498764" y="77106"/>
                    </a:cubicBezTo>
                    <a:cubicBezTo>
                      <a:pt x="540328" y="-6021"/>
                      <a:pt x="590418" y="18491"/>
                      <a:pt x="620258" y="6768"/>
                    </a:cubicBezTo>
                    <a:cubicBezTo>
                      <a:pt x="650099" y="-4955"/>
                      <a:pt x="663953" y="906"/>
                      <a:pt x="677807" y="6768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646B980-FD37-EA92-EB04-56AB23C68469}"/>
                  </a:ext>
                </a:extLst>
              </p:cNvPr>
              <p:cNvSpPr/>
              <p:nvPr/>
            </p:nvSpPr>
            <p:spPr>
              <a:xfrm>
                <a:off x="2768778" y="3646599"/>
                <a:ext cx="684201" cy="2338565"/>
              </a:xfrm>
              <a:custGeom>
                <a:avLst/>
                <a:gdLst>
                  <a:gd name="connsiteX0" fmla="*/ 0 w 684201"/>
                  <a:gd name="connsiteY0" fmla="*/ 2338565 h 2338565"/>
                  <a:gd name="connsiteX1" fmla="*/ 166254 w 684201"/>
                  <a:gd name="connsiteY1" fmla="*/ 2249043 h 2338565"/>
                  <a:gd name="connsiteX2" fmla="*/ 249381 w 684201"/>
                  <a:gd name="connsiteY2" fmla="*/ 1967689 h 2338565"/>
                  <a:gd name="connsiteX3" fmla="*/ 319720 w 684201"/>
                  <a:gd name="connsiteY3" fmla="*/ 1436953 h 2338565"/>
                  <a:gd name="connsiteX4" fmla="*/ 345298 w 684201"/>
                  <a:gd name="connsiteY4" fmla="*/ 612075 h 2338565"/>
                  <a:gd name="connsiteX5" fmla="*/ 370875 w 684201"/>
                  <a:gd name="connsiteY5" fmla="*/ 317932 h 2338565"/>
                  <a:gd name="connsiteX6" fmla="*/ 396453 w 684201"/>
                  <a:gd name="connsiteY6" fmla="*/ 100523 h 2338565"/>
                  <a:gd name="connsiteX7" fmla="*/ 505158 w 684201"/>
                  <a:gd name="connsiteY7" fmla="*/ 11001 h 2338565"/>
                  <a:gd name="connsiteX8" fmla="*/ 684201 w 684201"/>
                  <a:gd name="connsiteY8" fmla="*/ 4607 h 233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4201" h="2338565">
                    <a:moveTo>
                      <a:pt x="0" y="2338565"/>
                    </a:moveTo>
                    <a:cubicBezTo>
                      <a:pt x="62345" y="2324710"/>
                      <a:pt x="124691" y="2310856"/>
                      <a:pt x="166254" y="2249043"/>
                    </a:cubicBezTo>
                    <a:cubicBezTo>
                      <a:pt x="207818" y="2187230"/>
                      <a:pt x="223803" y="2103037"/>
                      <a:pt x="249381" y="1967689"/>
                    </a:cubicBezTo>
                    <a:cubicBezTo>
                      <a:pt x="274959" y="1832341"/>
                      <a:pt x="303734" y="1662889"/>
                      <a:pt x="319720" y="1436953"/>
                    </a:cubicBezTo>
                    <a:cubicBezTo>
                      <a:pt x="335706" y="1211017"/>
                      <a:pt x="336772" y="798578"/>
                      <a:pt x="345298" y="612075"/>
                    </a:cubicBezTo>
                    <a:cubicBezTo>
                      <a:pt x="353824" y="425572"/>
                      <a:pt x="362349" y="403191"/>
                      <a:pt x="370875" y="317932"/>
                    </a:cubicBezTo>
                    <a:cubicBezTo>
                      <a:pt x="379401" y="232673"/>
                      <a:pt x="374073" y="151678"/>
                      <a:pt x="396453" y="100523"/>
                    </a:cubicBezTo>
                    <a:cubicBezTo>
                      <a:pt x="418834" y="49368"/>
                      <a:pt x="457200" y="26987"/>
                      <a:pt x="505158" y="11001"/>
                    </a:cubicBezTo>
                    <a:cubicBezTo>
                      <a:pt x="553116" y="-4985"/>
                      <a:pt x="618658" y="-189"/>
                      <a:pt x="684201" y="4607"/>
                    </a:cubicBezTo>
                  </a:path>
                </a:pathLst>
              </a:custGeom>
              <a:noFill/>
              <a:ln w="12700">
                <a:solidFill>
                  <a:srgbClr val="A3BFF5"/>
                </a:solidFill>
              </a:ln>
              <a:effectLst>
                <a:glow rad="127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2CC4B9E-8739-8F99-FED1-4BE7738BD10A}"/>
                  </a:ext>
                </a:extLst>
              </p:cNvPr>
              <p:cNvSpPr/>
              <p:nvPr/>
            </p:nvSpPr>
            <p:spPr>
              <a:xfrm>
                <a:off x="2770094" y="4390465"/>
                <a:ext cx="679077" cy="1657358"/>
              </a:xfrm>
              <a:custGeom>
                <a:avLst/>
                <a:gdLst>
                  <a:gd name="connsiteX0" fmla="*/ 0 w 679077"/>
                  <a:gd name="connsiteY0" fmla="*/ 1627094 h 1627094"/>
                  <a:gd name="connsiteX1" fmla="*/ 174812 w 679077"/>
                  <a:gd name="connsiteY1" fmla="*/ 1573306 h 1627094"/>
                  <a:gd name="connsiteX2" fmla="*/ 302559 w 679077"/>
                  <a:gd name="connsiteY2" fmla="*/ 1358153 h 1627094"/>
                  <a:gd name="connsiteX3" fmla="*/ 389965 w 679077"/>
                  <a:gd name="connsiteY3" fmla="*/ 1062317 h 1627094"/>
                  <a:gd name="connsiteX4" fmla="*/ 457200 w 679077"/>
                  <a:gd name="connsiteY4" fmla="*/ 685800 h 1627094"/>
                  <a:gd name="connsiteX5" fmla="*/ 524435 w 679077"/>
                  <a:gd name="connsiteY5" fmla="*/ 329453 h 1627094"/>
                  <a:gd name="connsiteX6" fmla="*/ 551330 w 679077"/>
                  <a:gd name="connsiteY6" fmla="*/ 147917 h 1627094"/>
                  <a:gd name="connsiteX7" fmla="*/ 578224 w 679077"/>
                  <a:gd name="connsiteY7" fmla="*/ 40341 h 1627094"/>
                  <a:gd name="connsiteX8" fmla="*/ 679077 w 679077"/>
                  <a:gd name="connsiteY8" fmla="*/ 0 h 162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077" h="1627094">
                    <a:moveTo>
                      <a:pt x="0" y="1627094"/>
                    </a:moveTo>
                    <a:cubicBezTo>
                      <a:pt x="62193" y="1622611"/>
                      <a:pt x="124386" y="1618129"/>
                      <a:pt x="174812" y="1573306"/>
                    </a:cubicBezTo>
                    <a:cubicBezTo>
                      <a:pt x="225238" y="1528483"/>
                      <a:pt x="266700" y="1443318"/>
                      <a:pt x="302559" y="1358153"/>
                    </a:cubicBezTo>
                    <a:cubicBezTo>
                      <a:pt x="338418" y="1272988"/>
                      <a:pt x="364192" y="1174376"/>
                      <a:pt x="389965" y="1062317"/>
                    </a:cubicBezTo>
                    <a:cubicBezTo>
                      <a:pt x="415738" y="950258"/>
                      <a:pt x="434788" y="807944"/>
                      <a:pt x="457200" y="685800"/>
                    </a:cubicBezTo>
                    <a:cubicBezTo>
                      <a:pt x="479612" y="563656"/>
                      <a:pt x="508747" y="419100"/>
                      <a:pt x="524435" y="329453"/>
                    </a:cubicBezTo>
                    <a:cubicBezTo>
                      <a:pt x="540123" y="239806"/>
                      <a:pt x="542365" y="196102"/>
                      <a:pt x="551330" y="147917"/>
                    </a:cubicBezTo>
                    <a:cubicBezTo>
                      <a:pt x="560295" y="99732"/>
                      <a:pt x="556933" y="64994"/>
                      <a:pt x="578224" y="40341"/>
                    </a:cubicBezTo>
                    <a:cubicBezTo>
                      <a:pt x="599515" y="15688"/>
                      <a:pt x="639296" y="7844"/>
                      <a:pt x="679077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E3572F79-AC08-C88B-B96C-B213A0070C99}"/>
                  </a:ext>
                </a:extLst>
              </p:cNvPr>
              <p:cNvSpPr/>
              <p:nvPr/>
            </p:nvSpPr>
            <p:spPr>
              <a:xfrm>
                <a:off x="2770094" y="5082987"/>
                <a:ext cx="692524" cy="1012375"/>
              </a:xfrm>
              <a:custGeom>
                <a:avLst/>
                <a:gdLst>
                  <a:gd name="connsiteX0" fmla="*/ 0 w 692524"/>
                  <a:gd name="connsiteY0" fmla="*/ 968188 h 968188"/>
                  <a:gd name="connsiteX1" fmla="*/ 194982 w 692524"/>
                  <a:gd name="connsiteY1" fmla="*/ 927847 h 968188"/>
                  <a:gd name="connsiteX2" fmla="*/ 356347 w 692524"/>
                  <a:gd name="connsiteY2" fmla="*/ 739588 h 968188"/>
                  <a:gd name="connsiteX3" fmla="*/ 477371 w 692524"/>
                  <a:gd name="connsiteY3" fmla="*/ 369794 h 968188"/>
                  <a:gd name="connsiteX4" fmla="*/ 531159 w 692524"/>
                  <a:gd name="connsiteY4" fmla="*/ 181536 h 968188"/>
                  <a:gd name="connsiteX5" fmla="*/ 571500 w 692524"/>
                  <a:gd name="connsiteY5" fmla="*/ 73959 h 968188"/>
                  <a:gd name="connsiteX6" fmla="*/ 645459 w 692524"/>
                  <a:gd name="connsiteY6" fmla="*/ 13447 h 968188"/>
                  <a:gd name="connsiteX7" fmla="*/ 692524 w 692524"/>
                  <a:gd name="connsiteY7" fmla="*/ 0 h 96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2524" h="968188">
                    <a:moveTo>
                      <a:pt x="0" y="968188"/>
                    </a:moveTo>
                    <a:cubicBezTo>
                      <a:pt x="67795" y="967067"/>
                      <a:pt x="135591" y="965947"/>
                      <a:pt x="194982" y="927847"/>
                    </a:cubicBezTo>
                    <a:cubicBezTo>
                      <a:pt x="254373" y="889747"/>
                      <a:pt x="309282" y="832597"/>
                      <a:pt x="356347" y="739588"/>
                    </a:cubicBezTo>
                    <a:cubicBezTo>
                      <a:pt x="403412" y="646579"/>
                      <a:pt x="448236" y="462803"/>
                      <a:pt x="477371" y="369794"/>
                    </a:cubicBezTo>
                    <a:cubicBezTo>
                      <a:pt x="506506" y="276785"/>
                      <a:pt x="515471" y="230842"/>
                      <a:pt x="531159" y="181536"/>
                    </a:cubicBezTo>
                    <a:cubicBezTo>
                      <a:pt x="546847" y="132230"/>
                      <a:pt x="552450" y="101974"/>
                      <a:pt x="571500" y="73959"/>
                    </a:cubicBezTo>
                    <a:cubicBezTo>
                      <a:pt x="590550" y="45944"/>
                      <a:pt x="625288" y="25774"/>
                      <a:pt x="645459" y="13447"/>
                    </a:cubicBezTo>
                    <a:cubicBezTo>
                      <a:pt x="665630" y="1120"/>
                      <a:pt x="679077" y="560"/>
                      <a:pt x="692524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849865A-EEFC-85EC-C086-C478D5FEC64A}"/>
                  </a:ext>
                </a:extLst>
              </p:cNvPr>
              <p:cNvSpPr/>
              <p:nvPr/>
            </p:nvSpPr>
            <p:spPr>
              <a:xfrm>
                <a:off x="2756647" y="5347568"/>
                <a:ext cx="712694" cy="809936"/>
              </a:xfrm>
              <a:custGeom>
                <a:avLst/>
                <a:gdLst>
                  <a:gd name="connsiteX0" fmla="*/ 0 w 712694"/>
                  <a:gd name="connsiteY0" fmla="*/ 750673 h 757397"/>
                  <a:gd name="connsiteX1" fmla="*/ 181535 w 712694"/>
                  <a:gd name="connsiteY1" fmla="*/ 743950 h 757397"/>
                  <a:gd name="connsiteX2" fmla="*/ 336177 w 712694"/>
                  <a:gd name="connsiteY2" fmla="*/ 629650 h 757397"/>
                  <a:gd name="connsiteX3" fmla="*/ 477371 w 712694"/>
                  <a:gd name="connsiteY3" fmla="*/ 401050 h 757397"/>
                  <a:gd name="connsiteX4" fmla="*/ 571500 w 712694"/>
                  <a:gd name="connsiteY4" fmla="*/ 192620 h 757397"/>
                  <a:gd name="connsiteX5" fmla="*/ 638735 w 712694"/>
                  <a:gd name="connsiteY5" fmla="*/ 24532 h 757397"/>
                  <a:gd name="connsiteX6" fmla="*/ 712694 w 712694"/>
                  <a:gd name="connsiteY6" fmla="*/ 4361 h 75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2694" h="757397">
                    <a:moveTo>
                      <a:pt x="0" y="750673"/>
                    </a:moveTo>
                    <a:cubicBezTo>
                      <a:pt x="62752" y="757397"/>
                      <a:pt x="125505" y="764121"/>
                      <a:pt x="181535" y="743950"/>
                    </a:cubicBezTo>
                    <a:cubicBezTo>
                      <a:pt x="237565" y="723779"/>
                      <a:pt x="286871" y="686800"/>
                      <a:pt x="336177" y="629650"/>
                    </a:cubicBezTo>
                    <a:cubicBezTo>
                      <a:pt x="385483" y="572500"/>
                      <a:pt x="438151" y="473888"/>
                      <a:pt x="477371" y="401050"/>
                    </a:cubicBezTo>
                    <a:cubicBezTo>
                      <a:pt x="516592" y="328212"/>
                      <a:pt x="544606" y="255373"/>
                      <a:pt x="571500" y="192620"/>
                    </a:cubicBezTo>
                    <a:cubicBezTo>
                      <a:pt x="598394" y="129867"/>
                      <a:pt x="615203" y="55908"/>
                      <a:pt x="638735" y="24532"/>
                    </a:cubicBezTo>
                    <a:cubicBezTo>
                      <a:pt x="662267" y="-6844"/>
                      <a:pt x="687480" y="-1242"/>
                      <a:pt x="712694" y="4361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5A4FDC7C-D7ED-1B16-1B30-90B7F89EE7EA}"/>
                  </a:ext>
                </a:extLst>
              </p:cNvPr>
              <p:cNvSpPr/>
              <p:nvPr/>
            </p:nvSpPr>
            <p:spPr>
              <a:xfrm>
                <a:off x="2770094" y="5761776"/>
                <a:ext cx="719418" cy="448824"/>
              </a:xfrm>
              <a:custGeom>
                <a:avLst/>
                <a:gdLst>
                  <a:gd name="connsiteX0" fmla="*/ 0 w 719418"/>
                  <a:gd name="connsiteY0" fmla="*/ 390253 h 390742"/>
                  <a:gd name="connsiteX1" fmla="*/ 228600 w 719418"/>
                  <a:gd name="connsiteY1" fmla="*/ 370083 h 390742"/>
                  <a:gd name="connsiteX2" fmla="*/ 376518 w 719418"/>
                  <a:gd name="connsiteY2" fmla="*/ 255783 h 390742"/>
                  <a:gd name="connsiteX3" fmla="*/ 470647 w 719418"/>
                  <a:gd name="connsiteY3" fmla="*/ 134759 h 390742"/>
                  <a:gd name="connsiteX4" fmla="*/ 558053 w 719418"/>
                  <a:gd name="connsiteY4" fmla="*/ 47353 h 390742"/>
                  <a:gd name="connsiteX5" fmla="*/ 632012 w 719418"/>
                  <a:gd name="connsiteY5" fmla="*/ 7012 h 390742"/>
                  <a:gd name="connsiteX6" fmla="*/ 719418 w 719418"/>
                  <a:gd name="connsiteY6" fmla="*/ 289 h 39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9418" h="390742">
                    <a:moveTo>
                      <a:pt x="0" y="390253"/>
                    </a:moveTo>
                    <a:cubicBezTo>
                      <a:pt x="82923" y="391374"/>
                      <a:pt x="165847" y="392495"/>
                      <a:pt x="228600" y="370083"/>
                    </a:cubicBezTo>
                    <a:cubicBezTo>
                      <a:pt x="291353" y="347671"/>
                      <a:pt x="336177" y="295004"/>
                      <a:pt x="376518" y="255783"/>
                    </a:cubicBezTo>
                    <a:cubicBezTo>
                      <a:pt x="416859" y="216562"/>
                      <a:pt x="440391" y="169497"/>
                      <a:pt x="470647" y="134759"/>
                    </a:cubicBezTo>
                    <a:cubicBezTo>
                      <a:pt x="500903" y="100021"/>
                      <a:pt x="531159" y="68644"/>
                      <a:pt x="558053" y="47353"/>
                    </a:cubicBezTo>
                    <a:cubicBezTo>
                      <a:pt x="584947" y="26062"/>
                      <a:pt x="605118" y="14856"/>
                      <a:pt x="632012" y="7012"/>
                    </a:cubicBezTo>
                    <a:cubicBezTo>
                      <a:pt x="658906" y="-832"/>
                      <a:pt x="689162" y="-272"/>
                      <a:pt x="719418" y="289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8BC4D99-AB55-04A4-89E6-08AB31E2C327}"/>
                </a:ext>
              </a:extLst>
            </p:cNvPr>
            <p:cNvSpPr/>
            <p:nvPr/>
          </p:nvSpPr>
          <p:spPr>
            <a:xfrm>
              <a:off x="212725" y="5913332"/>
              <a:ext cx="2557330" cy="356989"/>
            </a:xfrm>
            <a:prstGeom prst="rect">
              <a:avLst/>
            </a:prstGeom>
            <a:solidFill>
              <a:srgbClr val="A3B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85CB218A-1123-C203-9C21-97B2A6917CDA}"/>
              </a:ext>
            </a:extLst>
          </p:cNvPr>
          <p:cNvSpPr txBox="1"/>
          <p:nvPr/>
        </p:nvSpPr>
        <p:spPr>
          <a:xfrm>
            <a:off x="152355" y="4456673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¿Cómo gestionamos ecosistemas en la vida real?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36EF540-CA4C-C730-6615-87547EB05129}"/>
              </a:ext>
            </a:extLst>
          </p:cNvPr>
          <p:cNvSpPr txBox="1"/>
          <p:nvPr/>
        </p:nvSpPr>
        <p:spPr>
          <a:xfrm>
            <a:off x="152355" y="4924711"/>
            <a:ext cx="256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 dirty="0"/>
              <a:t>Salida al P. N. Sierra de Cardeña y Montoro</a:t>
            </a:r>
            <a:endParaRPr lang="en-ES" sz="1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0DB46C-72F3-EDFB-4A2C-856E53430469}"/>
              </a:ext>
            </a:extLst>
          </p:cNvPr>
          <p:cNvSpPr txBox="1"/>
          <p:nvPr/>
        </p:nvSpPr>
        <p:spPr>
          <a:xfrm>
            <a:off x="152355" y="893424"/>
            <a:ext cx="281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¿Qué sabemos de gestión de ecosistemas?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69ABF7F-4631-8945-E6B4-14668872D90A}"/>
              </a:ext>
            </a:extLst>
          </p:cNvPr>
          <p:cNvSpPr txBox="1"/>
          <p:nvPr/>
        </p:nvSpPr>
        <p:spPr>
          <a:xfrm>
            <a:off x="152355" y="1812769"/>
            <a:ext cx="3105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¿Qué dice la ciencia sobre cómo gestionar ecosistemas?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14704E0-2C45-0D33-20F9-1C5490492CC5}"/>
              </a:ext>
            </a:extLst>
          </p:cNvPr>
          <p:cNvSpPr txBox="1"/>
          <p:nvPr/>
        </p:nvSpPr>
        <p:spPr>
          <a:xfrm>
            <a:off x="152355" y="5513849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¿Podemos hacer la gestión más “ecosistémica”?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8ADEA74-9FE7-AF72-2330-33232E36502A}"/>
              </a:ext>
            </a:extLst>
          </p:cNvPr>
          <p:cNvSpPr/>
          <p:nvPr/>
        </p:nvSpPr>
        <p:spPr>
          <a:xfrm>
            <a:off x="3415043" y="1168787"/>
            <a:ext cx="100018" cy="470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F4663CF-CDD4-0B81-5766-AB4A6832AC7F}"/>
              </a:ext>
            </a:extLst>
          </p:cNvPr>
          <p:cNvGrpSpPr/>
          <p:nvPr/>
        </p:nvGrpSpPr>
        <p:grpSpPr>
          <a:xfrm>
            <a:off x="6576969" y="2155971"/>
            <a:ext cx="729842" cy="3573710"/>
            <a:chOff x="6576969" y="2155971"/>
            <a:chExt cx="729842" cy="3573710"/>
          </a:xfrm>
        </p:grpSpPr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B2E1DAC-866D-DF25-C2BD-682F56613DC8}"/>
                </a:ext>
              </a:extLst>
            </p:cNvPr>
            <p:cNvSpPr/>
            <p:nvPr/>
          </p:nvSpPr>
          <p:spPr>
            <a:xfrm>
              <a:off x="6576969" y="2155971"/>
              <a:ext cx="570451" cy="244281"/>
            </a:xfrm>
            <a:custGeom>
              <a:avLst/>
              <a:gdLst>
                <a:gd name="connsiteX0" fmla="*/ 0 w 570451"/>
                <a:gd name="connsiteY0" fmla="*/ 0 h 335559"/>
                <a:gd name="connsiteX1" fmla="*/ 192947 w 570451"/>
                <a:gd name="connsiteY1" fmla="*/ 25167 h 335559"/>
                <a:gd name="connsiteX2" fmla="*/ 310392 w 570451"/>
                <a:gd name="connsiteY2" fmla="*/ 109057 h 335559"/>
                <a:gd name="connsiteX3" fmla="*/ 385893 w 570451"/>
                <a:gd name="connsiteY3" fmla="*/ 243280 h 335559"/>
                <a:gd name="connsiteX4" fmla="*/ 478172 w 570451"/>
                <a:gd name="connsiteY4" fmla="*/ 310392 h 335559"/>
                <a:gd name="connsiteX5" fmla="*/ 570451 w 570451"/>
                <a:gd name="connsiteY5" fmla="*/ 335559 h 33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451" h="335559">
                  <a:moveTo>
                    <a:pt x="0" y="0"/>
                  </a:moveTo>
                  <a:cubicBezTo>
                    <a:pt x="70607" y="3495"/>
                    <a:pt x="141215" y="6991"/>
                    <a:pt x="192947" y="25167"/>
                  </a:cubicBezTo>
                  <a:cubicBezTo>
                    <a:pt x="244679" y="43343"/>
                    <a:pt x="278234" y="72705"/>
                    <a:pt x="310392" y="109057"/>
                  </a:cubicBezTo>
                  <a:cubicBezTo>
                    <a:pt x="342550" y="145409"/>
                    <a:pt x="357930" y="209724"/>
                    <a:pt x="385893" y="243280"/>
                  </a:cubicBezTo>
                  <a:cubicBezTo>
                    <a:pt x="413856" y="276836"/>
                    <a:pt x="447412" y="295012"/>
                    <a:pt x="478172" y="310392"/>
                  </a:cubicBezTo>
                  <a:cubicBezTo>
                    <a:pt x="508932" y="325772"/>
                    <a:pt x="539691" y="330665"/>
                    <a:pt x="570451" y="335559"/>
                  </a:cubicBezTo>
                </a:path>
              </a:pathLst>
            </a:custGeom>
            <a:noFill/>
            <a:ln w="190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8578DAE-818A-CE2C-52E6-3FC71BFB6A84}"/>
                </a:ext>
              </a:extLst>
            </p:cNvPr>
            <p:cNvSpPr/>
            <p:nvPr/>
          </p:nvSpPr>
          <p:spPr>
            <a:xfrm>
              <a:off x="6576969" y="2430385"/>
              <a:ext cx="587229" cy="77923"/>
            </a:xfrm>
            <a:custGeom>
              <a:avLst/>
              <a:gdLst>
                <a:gd name="connsiteX0" fmla="*/ 0 w 587229"/>
                <a:gd name="connsiteY0" fmla="*/ 77923 h 77923"/>
                <a:gd name="connsiteX1" fmla="*/ 226503 w 587229"/>
                <a:gd name="connsiteY1" fmla="*/ 27589 h 77923"/>
                <a:gd name="connsiteX2" fmla="*/ 520117 w 587229"/>
                <a:gd name="connsiteY2" fmla="*/ 2422 h 77923"/>
                <a:gd name="connsiteX3" fmla="*/ 587229 w 587229"/>
                <a:gd name="connsiteY3" fmla="*/ 2422 h 7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29" h="77923">
                  <a:moveTo>
                    <a:pt x="0" y="77923"/>
                  </a:moveTo>
                  <a:cubicBezTo>
                    <a:pt x="69908" y="59047"/>
                    <a:pt x="139817" y="40172"/>
                    <a:pt x="226503" y="27589"/>
                  </a:cubicBezTo>
                  <a:cubicBezTo>
                    <a:pt x="313189" y="15005"/>
                    <a:pt x="459996" y="6617"/>
                    <a:pt x="520117" y="2422"/>
                  </a:cubicBezTo>
                  <a:cubicBezTo>
                    <a:pt x="580238" y="-1773"/>
                    <a:pt x="583733" y="324"/>
                    <a:pt x="587229" y="242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40B0495-94E3-F1E7-DC0C-356F74C172E1}"/>
                </a:ext>
              </a:extLst>
            </p:cNvPr>
            <p:cNvSpPr/>
            <p:nvPr/>
          </p:nvSpPr>
          <p:spPr>
            <a:xfrm>
              <a:off x="6576969" y="2474752"/>
              <a:ext cx="587229" cy="461395"/>
            </a:xfrm>
            <a:custGeom>
              <a:avLst/>
              <a:gdLst>
                <a:gd name="connsiteX0" fmla="*/ 0 w 587229"/>
                <a:gd name="connsiteY0" fmla="*/ 461395 h 461395"/>
                <a:gd name="connsiteX1" fmla="*/ 67112 w 587229"/>
                <a:gd name="connsiteY1" fmla="*/ 318782 h 461395"/>
                <a:gd name="connsiteX2" fmla="*/ 134224 w 587229"/>
                <a:gd name="connsiteY2" fmla="*/ 134224 h 461395"/>
                <a:gd name="connsiteX3" fmla="*/ 260059 w 587229"/>
                <a:gd name="connsiteY3" fmla="*/ 50334 h 461395"/>
                <a:gd name="connsiteX4" fmla="*/ 360726 w 587229"/>
                <a:gd name="connsiteY4" fmla="*/ 25167 h 461395"/>
                <a:gd name="connsiteX5" fmla="*/ 587229 w 587229"/>
                <a:gd name="connsiteY5" fmla="*/ 0 h 4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229" h="461395">
                  <a:moveTo>
                    <a:pt x="0" y="461395"/>
                  </a:moveTo>
                  <a:cubicBezTo>
                    <a:pt x="22370" y="417352"/>
                    <a:pt x="44741" y="373310"/>
                    <a:pt x="67112" y="318782"/>
                  </a:cubicBezTo>
                  <a:cubicBezTo>
                    <a:pt x="89483" y="264254"/>
                    <a:pt x="102066" y="178965"/>
                    <a:pt x="134224" y="134224"/>
                  </a:cubicBezTo>
                  <a:cubicBezTo>
                    <a:pt x="166382" y="89483"/>
                    <a:pt x="222309" y="68510"/>
                    <a:pt x="260059" y="50334"/>
                  </a:cubicBezTo>
                  <a:cubicBezTo>
                    <a:pt x="297809" y="32158"/>
                    <a:pt x="306198" y="33556"/>
                    <a:pt x="360726" y="25167"/>
                  </a:cubicBezTo>
                  <a:cubicBezTo>
                    <a:pt x="415254" y="16778"/>
                    <a:pt x="501241" y="8389"/>
                    <a:pt x="587229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69103291-77AF-356A-A18C-17BABA0773B1}"/>
                </a:ext>
              </a:extLst>
            </p:cNvPr>
            <p:cNvSpPr/>
            <p:nvPr/>
          </p:nvSpPr>
          <p:spPr>
            <a:xfrm>
              <a:off x="6585358" y="2557028"/>
              <a:ext cx="562062" cy="815346"/>
            </a:xfrm>
            <a:custGeom>
              <a:avLst/>
              <a:gdLst>
                <a:gd name="connsiteX0" fmla="*/ 0 w 562062"/>
                <a:gd name="connsiteY0" fmla="*/ 815346 h 815346"/>
                <a:gd name="connsiteX1" fmla="*/ 58723 w 562062"/>
                <a:gd name="connsiteY1" fmla="*/ 504954 h 815346"/>
                <a:gd name="connsiteX2" fmla="*/ 109057 w 562062"/>
                <a:gd name="connsiteY2" fmla="*/ 270062 h 815346"/>
                <a:gd name="connsiteX3" fmla="*/ 176169 w 562062"/>
                <a:gd name="connsiteY3" fmla="*/ 135838 h 815346"/>
                <a:gd name="connsiteX4" fmla="*/ 327170 w 562062"/>
                <a:gd name="connsiteY4" fmla="*/ 18392 h 815346"/>
                <a:gd name="connsiteX5" fmla="*/ 461394 w 562062"/>
                <a:gd name="connsiteY5" fmla="*/ 1614 h 815346"/>
                <a:gd name="connsiteX6" fmla="*/ 562062 w 562062"/>
                <a:gd name="connsiteY6" fmla="*/ 1614 h 81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062" h="815346">
                  <a:moveTo>
                    <a:pt x="0" y="815346"/>
                  </a:moveTo>
                  <a:cubicBezTo>
                    <a:pt x="20273" y="705590"/>
                    <a:pt x="40547" y="595835"/>
                    <a:pt x="58723" y="504954"/>
                  </a:cubicBezTo>
                  <a:cubicBezTo>
                    <a:pt x="76899" y="414073"/>
                    <a:pt x="89483" y="331581"/>
                    <a:pt x="109057" y="270062"/>
                  </a:cubicBezTo>
                  <a:cubicBezTo>
                    <a:pt x="128631" y="208543"/>
                    <a:pt x="139817" y="177783"/>
                    <a:pt x="176169" y="135838"/>
                  </a:cubicBezTo>
                  <a:cubicBezTo>
                    <a:pt x="212521" y="93893"/>
                    <a:pt x="279632" y="40763"/>
                    <a:pt x="327170" y="18392"/>
                  </a:cubicBezTo>
                  <a:cubicBezTo>
                    <a:pt x="374708" y="-3979"/>
                    <a:pt x="422245" y="4410"/>
                    <a:pt x="461394" y="1614"/>
                  </a:cubicBezTo>
                  <a:cubicBezTo>
                    <a:pt x="500543" y="-1182"/>
                    <a:pt x="531302" y="216"/>
                    <a:pt x="562062" y="1614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5986638-A483-25D4-F79A-B17A8C9E959D}"/>
                </a:ext>
              </a:extLst>
            </p:cNvPr>
            <p:cNvSpPr/>
            <p:nvPr/>
          </p:nvSpPr>
          <p:spPr>
            <a:xfrm>
              <a:off x="6585358" y="2608734"/>
              <a:ext cx="594177" cy="990143"/>
            </a:xfrm>
            <a:custGeom>
              <a:avLst/>
              <a:gdLst>
                <a:gd name="connsiteX0" fmla="*/ 0 w 594177"/>
                <a:gd name="connsiteY0" fmla="*/ 990143 h 990143"/>
                <a:gd name="connsiteX1" fmla="*/ 100668 w 594177"/>
                <a:gd name="connsiteY1" fmla="*/ 721695 h 990143"/>
                <a:gd name="connsiteX2" fmla="*/ 226503 w 594177"/>
                <a:gd name="connsiteY2" fmla="*/ 293857 h 990143"/>
                <a:gd name="connsiteX3" fmla="*/ 310392 w 594177"/>
                <a:gd name="connsiteY3" fmla="*/ 100910 h 990143"/>
                <a:gd name="connsiteX4" fmla="*/ 419449 w 594177"/>
                <a:gd name="connsiteY4" fmla="*/ 17020 h 990143"/>
                <a:gd name="connsiteX5" fmla="*/ 578840 w 594177"/>
                <a:gd name="connsiteY5" fmla="*/ 242 h 990143"/>
                <a:gd name="connsiteX6" fmla="*/ 578840 w 594177"/>
                <a:gd name="connsiteY6" fmla="*/ 8631 h 99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177" h="990143">
                  <a:moveTo>
                    <a:pt x="0" y="990143"/>
                  </a:moveTo>
                  <a:cubicBezTo>
                    <a:pt x="31459" y="913943"/>
                    <a:pt x="62918" y="837743"/>
                    <a:pt x="100668" y="721695"/>
                  </a:cubicBezTo>
                  <a:cubicBezTo>
                    <a:pt x="138418" y="605647"/>
                    <a:pt x="191549" y="397321"/>
                    <a:pt x="226503" y="293857"/>
                  </a:cubicBezTo>
                  <a:cubicBezTo>
                    <a:pt x="261457" y="190393"/>
                    <a:pt x="278234" y="147049"/>
                    <a:pt x="310392" y="100910"/>
                  </a:cubicBezTo>
                  <a:cubicBezTo>
                    <a:pt x="342550" y="54770"/>
                    <a:pt x="374708" y="33798"/>
                    <a:pt x="419449" y="17020"/>
                  </a:cubicBezTo>
                  <a:cubicBezTo>
                    <a:pt x="464190" y="242"/>
                    <a:pt x="552275" y="1640"/>
                    <a:pt x="578840" y="242"/>
                  </a:cubicBezTo>
                  <a:cubicBezTo>
                    <a:pt x="605405" y="-1156"/>
                    <a:pt x="592122" y="3737"/>
                    <a:pt x="578840" y="8631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A854F75-A7A8-4912-DB0C-A0FAACE9F705}"/>
                </a:ext>
              </a:extLst>
            </p:cNvPr>
            <p:cNvSpPr/>
            <p:nvPr/>
          </p:nvSpPr>
          <p:spPr>
            <a:xfrm>
              <a:off x="6576969" y="2676088"/>
              <a:ext cx="637563" cy="1191237"/>
            </a:xfrm>
            <a:custGeom>
              <a:avLst/>
              <a:gdLst>
                <a:gd name="connsiteX0" fmla="*/ 0 w 637563"/>
                <a:gd name="connsiteY0" fmla="*/ 1191237 h 1191237"/>
                <a:gd name="connsiteX1" fmla="*/ 83890 w 637563"/>
                <a:gd name="connsiteY1" fmla="*/ 939567 h 1191237"/>
                <a:gd name="connsiteX2" fmla="*/ 234892 w 637563"/>
                <a:gd name="connsiteY2" fmla="*/ 486562 h 1191237"/>
                <a:gd name="connsiteX3" fmla="*/ 335559 w 637563"/>
                <a:gd name="connsiteY3" fmla="*/ 159391 h 1191237"/>
                <a:gd name="connsiteX4" fmla="*/ 436227 w 637563"/>
                <a:gd name="connsiteY4" fmla="*/ 58723 h 1191237"/>
                <a:gd name="connsiteX5" fmla="*/ 528506 w 637563"/>
                <a:gd name="connsiteY5" fmla="*/ 16778 h 1191237"/>
                <a:gd name="connsiteX6" fmla="*/ 637563 w 637563"/>
                <a:gd name="connsiteY6" fmla="*/ 0 h 11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563" h="1191237">
                  <a:moveTo>
                    <a:pt x="0" y="1191237"/>
                  </a:moveTo>
                  <a:lnTo>
                    <a:pt x="83890" y="939567"/>
                  </a:lnTo>
                  <a:cubicBezTo>
                    <a:pt x="123039" y="822121"/>
                    <a:pt x="192947" y="616591"/>
                    <a:pt x="234892" y="486562"/>
                  </a:cubicBezTo>
                  <a:cubicBezTo>
                    <a:pt x="276837" y="356533"/>
                    <a:pt x="302003" y="230697"/>
                    <a:pt x="335559" y="159391"/>
                  </a:cubicBezTo>
                  <a:cubicBezTo>
                    <a:pt x="369115" y="88084"/>
                    <a:pt x="404069" y="82492"/>
                    <a:pt x="436227" y="58723"/>
                  </a:cubicBezTo>
                  <a:cubicBezTo>
                    <a:pt x="468385" y="34954"/>
                    <a:pt x="494950" y="26565"/>
                    <a:pt x="528506" y="16778"/>
                  </a:cubicBezTo>
                  <a:cubicBezTo>
                    <a:pt x="562062" y="6991"/>
                    <a:pt x="599812" y="3495"/>
                    <a:pt x="637563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FDB49EF-8B81-49ED-BB28-EA5D3469BBE4}"/>
                </a:ext>
              </a:extLst>
            </p:cNvPr>
            <p:cNvSpPr/>
            <p:nvPr/>
          </p:nvSpPr>
          <p:spPr>
            <a:xfrm>
              <a:off x="6585358" y="2734811"/>
              <a:ext cx="662730" cy="1551963"/>
            </a:xfrm>
            <a:custGeom>
              <a:avLst/>
              <a:gdLst>
                <a:gd name="connsiteX0" fmla="*/ 0 w 662730"/>
                <a:gd name="connsiteY0" fmla="*/ 1551963 h 1551963"/>
                <a:gd name="connsiteX1" fmla="*/ 134224 w 662730"/>
                <a:gd name="connsiteY1" fmla="*/ 1040235 h 1551963"/>
                <a:gd name="connsiteX2" fmla="*/ 276836 w 662730"/>
                <a:gd name="connsiteY2" fmla="*/ 545284 h 1551963"/>
                <a:gd name="connsiteX3" fmla="*/ 369115 w 662730"/>
                <a:gd name="connsiteY3" fmla="*/ 209725 h 1551963"/>
                <a:gd name="connsiteX4" fmla="*/ 461394 w 662730"/>
                <a:gd name="connsiteY4" fmla="*/ 67112 h 1551963"/>
                <a:gd name="connsiteX5" fmla="*/ 662730 w 662730"/>
                <a:gd name="connsiteY5" fmla="*/ 0 h 155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730" h="1551963">
                  <a:moveTo>
                    <a:pt x="0" y="1551963"/>
                  </a:moveTo>
                  <a:cubicBezTo>
                    <a:pt x="44042" y="1379989"/>
                    <a:pt x="88085" y="1208015"/>
                    <a:pt x="134224" y="1040235"/>
                  </a:cubicBezTo>
                  <a:cubicBezTo>
                    <a:pt x="180363" y="872455"/>
                    <a:pt x="237688" y="683702"/>
                    <a:pt x="276836" y="545284"/>
                  </a:cubicBezTo>
                  <a:cubicBezTo>
                    <a:pt x="315984" y="406866"/>
                    <a:pt x="338355" y="289420"/>
                    <a:pt x="369115" y="209725"/>
                  </a:cubicBezTo>
                  <a:cubicBezTo>
                    <a:pt x="399875" y="130030"/>
                    <a:pt x="412458" y="102066"/>
                    <a:pt x="461394" y="67112"/>
                  </a:cubicBezTo>
                  <a:cubicBezTo>
                    <a:pt x="510330" y="32158"/>
                    <a:pt x="586530" y="16079"/>
                    <a:pt x="662730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AB2EA2C-C65B-097F-3E67-36C255B62F49}"/>
                </a:ext>
              </a:extLst>
            </p:cNvPr>
            <p:cNvSpPr/>
            <p:nvPr/>
          </p:nvSpPr>
          <p:spPr>
            <a:xfrm>
              <a:off x="6576969" y="2830207"/>
              <a:ext cx="620785" cy="2236743"/>
            </a:xfrm>
            <a:custGeom>
              <a:avLst/>
              <a:gdLst>
                <a:gd name="connsiteX0" fmla="*/ 0 w 620785"/>
                <a:gd name="connsiteY0" fmla="*/ 2236743 h 2236743"/>
                <a:gd name="connsiteX1" fmla="*/ 109057 w 620785"/>
                <a:gd name="connsiteY1" fmla="*/ 1506901 h 2236743"/>
                <a:gd name="connsiteX2" fmla="*/ 310392 w 620785"/>
                <a:gd name="connsiteY2" fmla="*/ 575723 h 2236743"/>
                <a:gd name="connsiteX3" fmla="*/ 444616 w 620785"/>
                <a:gd name="connsiteY3" fmla="*/ 122718 h 2236743"/>
                <a:gd name="connsiteX4" fmla="*/ 553673 w 620785"/>
                <a:gd name="connsiteY4" fmla="*/ 13661 h 2236743"/>
                <a:gd name="connsiteX5" fmla="*/ 620785 w 620785"/>
                <a:gd name="connsiteY5" fmla="*/ 5272 h 223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2236743">
                  <a:moveTo>
                    <a:pt x="0" y="2236743"/>
                  </a:moveTo>
                  <a:cubicBezTo>
                    <a:pt x="28662" y="2010240"/>
                    <a:pt x="57325" y="1783738"/>
                    <a:pt x="109057" y="1506901"/>
                  </a:cubicBezTo>
                  <a:cubicBezTo>
                    <a:pt x="160789" y="1230064"/>
                    <a:pt x="254466" y="806420"/>
                    <a:pt x="310392" y="575723"/>
                  </a:cubicBezTo>
                  <a:cubicBezTo>
                    <a:pt x="366318" y="345026"/>
                    <a:pt x="404069" y="216395"/>
                    <a:pt x="444616" y="122718"/>
                  </a:cubicBezTo>
                  <a:cubicBezTo>
                    <a:pt x="485163" y="29041"/>
                    <a:pt x="524312" y="33235"/>
                    <a:pt x="553673" y="13661"/>
                  </a:cubicBezTo>
                  <a:cubicBezTo>
                    <a:pt x="583035" y="-5913"/>
                    <a:pt x="601910" y="-321"/>
                    <a:pt x="620785" y="527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91402B4-174B-9435-0B75-0DB673DBC71A}"/>
                </a:ext>
              </a:extLst>
            </p:cNvPr>
            <p:cNvSpPr/>
            <p:nvPr/>
          </p:nvSpPr>
          <p:spPr>
            <a:xfrm>
              <a:off x="6576969" y="2910980"/>
              <a:ext cx="604007" cy="2441196"/>
            </a:xfrm>
            <a:custGeom>
              <a:avLst/>
              <a:gdLst>
                <a:gd name="connsiteX0" fmla="*/ 0 w 604007"/>
                <a:gd name="connsiteY0" fmla="*/ 2441196 h 2441196"/>
                <a:gd name="connsiteX1" fmla="*/ 151002 w 604007"/>
                <a:gd name="connsiteY1" fmla="*/ 1711354 h 2441196"/>
                <a:gd name="connsiteX2" fmla="*/ 436227 w 604007"/>
                <a:gd name="connsiteY2" fmla="*/ 327170 h 2441196"/>
                <a:gd name="connsiteX3" fmla="*/ 520117 w 604007"/>
                <a:gd name="connsiteY3" fmla="*/ 75501 h 2441196"/>
                <a:gd name="connsiteX4" fmla="*/ 604007 w 604007"/>
                <a:gd name="connsiteY4" fmla="*/ 0 h 244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07" h="2441196">
                  <a:moveTo>
                    <a:pt x="0" y="2441196"/>
                  </a:moveTo>
                  <a:cubicBezTo>
                    <a:pt x="39149" y="2252444"/>
                    <a:pt x="151002" y="1711354"/>
                    <a:pt x="151002" y="1711354"/>
                  </a:cubicBezTo>
                  <a:cubicBezTo>
                    <a:pt x="223706" y="1359016"/>
                    <a:pt x="374708" y="599812"/>
                    <a:pt x="436227" y="327170"/>
                  </a:cubicBezTo>
                  <a:cubicBezTo>
                    <a:pt x="497746" y="54528"/>
                    <a:pt x="492154" y="130029"/>
                    <a:pt x="520117" y="75501"/>
                  </a:cubicBezTo>
                  <a:cubicBezTo>
                    <a:pt x="548080" y="20973"/>
                    <a:pt x="576043" y="10486"/>
                    <a:pt x="604007" y="0"/>
                  </a:cubicBezTo>
                </a:path>
              </a:pathLst>
            </a:custGeom>
            <a:noFill/>
            <a:ln w="2857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99F3DFE-DF36-1D1C-015E-6C9814D601B3}"/>
                </a:ext>
              </a:extLst>
            </p:cNvPr>
            <p:cNvSpPr/>
            <p:nvPr/>
          </p:nvSpPr>
          <p:spPr>
            <a:xfrm>
              <a:off x="6585358" y="2958517"/>
              <a:ext cx="721453" cy="2771164"/>
            </a:xfrm>
            <a:custGeom>
              <a:avLst/>
              <a:gdLst>
                <a:gd name="connsiteX0" fmla="*/ 0 w 721453"/>
                <a:gd name="connsiteY0" fmla="*/ 2771164 h 2771164"/>
                <a:gd name="connsiteX1" fmla="*/ 285225 w 721453"/>
                <a:gd name="connsiteY1" fmla="*/ 1311479 h 2771164"/>
                <a:gd name="connsiteX2" fmla="*/ 520117 w 721453"/>
                <a:gd name="connsiteY2" fmla="*/ 120243 h 2771164"/>
                <a:gd name="connsiteX3" fmla="*/ 721453 w 721453"/>
                <a:gd name="connsiteY3" fmla="*/ 103465 h 27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453" h="2771164">
                  <a:moveTo>
                    <a:pt x="0" y="2771164"/>
                  </a:moveTo>
                  <a:lnTo>
                    <a:pt x="285225" y="1311479"/>
                  </a:lnTo>
                  <a:cubicBezTo>
                    <a:pt x="371911" y="869659"/>
                    <a:pt x="447412" y="321579"/>
                    <a:pt x="520117" y="120243"/>
                  </a:cubicBezTo>
                  <a:cubicBezTo>
                    <a:pt x="592822" y="-81093"/>
                    <a:pt x="657137" y="11186"/>
                    <a:pt x="721453" y="103465"/>
                  </a:cubicBezTo>
                </a:path>
              </a:pathLst>
            </a:custGeom>
            <a:noFill/>
            <a:ln w="317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9EA357C-9FD7-A21C-A507-CA9BFD2E934F}"/>
              </a:ext>
            </a:extLst>
          </p:cNvPr>
          <p:cNvGrpSpPr/>
          <p:nvPr/>
        </p:nvGrpSpPr>
        <p:grpSpPr>
          <a:xfrm>
            <a:off x="6543413" y="1488484"/>
            <a:ext cx="687897" cy="4291531"/>
            <a:chOff x="6543413" y="1488484"/>
            <a:chExt cx="687897" cy="4291531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C78FB1A2-E3B1-03AB-C56A-540E2E2D5CD2}"/>
                </a:ext>
              </a:extLst>
            </p:cNvPr>
            <p:cNvSpPr/>
            <p:nvPr/>
          </p:nvSpPr>
          <p:spPr>
            <a:xfrm>
              <a:off x="6576969" y="4555222"/>
              <a:ext cx="620785" cy="1224793"/>
            </a:xfrm>
            <a:custGeom>
              <a:avLst/>
              <a:gdLst>
                <a:gd name="connsiteX0" fmla="*/ 0 w 620785"/>
                <a:gd name="connsiteY0" fmla="*/ 1224793 h 1224793"/>
                <a:gd name="connsiteX1" fmla="*/ 343948 w 620785"/>
                <a:gd name="connsiteY1" fmla="*/ 1157681 h 1224793"/>
                <a:gd name="connsiteX2" fmla="*/ 469783 w 620785"/>
                <a:gd name="connsiteY2" fmla="*/ 906011 h 1224793"/>
                <a:gd name="connsiteX3" fmla="*/ 478172 w 620785"/>
                <a:gd name="connsiteY3" fmla="*/ 427839 h 1224793"/>
                <a:gd name="connsiteX4" fmla="*/ 494950 w 620785"/>
                <a:gd name="connsiteY4" fmla="*/ 151002 h 1224793"/>
                <a:gd name="connsiteX5" fmla="*/ 620785 w 620785"/>
                <a:gd name="connsiteY5" fmla="*/ 0 h 122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1224793">
                  <a:moveTo>
                    <a:pt x="0" y="1224793"/>
                  </a:moveTo>
                  <a:cubicBezTo>
                    <a:pt x="132825" y="1217802"/>
                    <a:pt x="265651" y="1210811"/>
                    <a:pt x="343948" y="1157681"/>
                  </a:cubicBezTo>
                  <a:cubicBezTo>
                    <a:pt x="422245" y="1104551"/>
                    <a:pt x="447412" y="1027651"/>
                    <a:pt x="469783" y="906011"/>
                  </a:cubicBezTo>
                  <a:cubicBezTo>
                    <a:pt x="492154" y="784371"/>
                    <a:pt x="473978" y="553674"/>
                    <a:pt x="478172" y="427839"/>
                  </a:cubicBezTo>
                  <a:cubicBezTo>
                    <a:pt x="482366" y="302004"/>
                    <a:pt x="471181" y="222309"/>
                    <a:pt x="494950" y="151002"/>
                  </a:cubicBezTo>
                  <a:cubicBezTo>
                    <a:pt x="518719" y="79695"/>
                    <a:pt x="569752" y="39847"/>
                    <a:pt x="620785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3CDDBCD-9C51-CED7-942E-A35B516B97DE}"/>
                </a:ext>
              </a:extLst>
            </p:cNvPr>
            <p:cNvSpPr/>
            <p:nvPr/>
          </p:nvSpPr>
          <p:spPr>
            <a:xfrm>
              <a:off x="6576969" y="4488110"/>
              <a:ext cx="645952" cy="622973"/>
            </a:xfrm>
            <a:custGeom>
              <a:avLst/>
              <a:gdLst>
                <a:gd name="connsiteX0" fmla="*/ 0 w 645952"/>
                <a:gd name="connsiteY0" fmla="*/ 620785 h 622973"/>
                <a:gd name="connsiteX1" fmla="*/ 310392 w 645952"/>
                <a:gd name="connsiteY1" fmla="*/ 595618 h 622973"/>
                <a:gd name="connsiteX2" fmla="*/ 419449 w 645952"/>
                <a:gd name="connsiteY2" fmla="*/ 427839 h 622973"/>
                <a:gd name="connsiteX3" fmla="*/ 469783 w 645952"/>
                <a:gd name="connsiteY3" fmla="*/ 142613 h 622973"/>
                <a:gd name="connsiteX4" fmla="*/ 578840 w 645952"/>
                <a:gd name="connsiteY4" fmla="*/ 33556 h 622973"/>
                <a:gd name="connsiteX5" fmla="*/ 645952 w 645952"/>
                <a:gd name="connsiteY5" fmla="*/ 0 h 62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952" h="622973">
                  <a:moveTo>
                    <a:pt x="0" y="620785"/>
                  </a:moveTo>
                  <a:cubicBezTo>
                    <a:pt x="120242" y="624280"/>
                    <a:pt x="240484" y="627776"/>
                    <a:pt x="310392" y="595618"/>
                  </a:cubicBezTo>
                  <a:cubicBezTo>
                    <a:pt x="380300" y="563460"/>
                    <a:pt x="392884" y="503340"/>
                    <a:pt x="419449" y="427839"/>
                  </a:cubicBezTo>
                  <a:cubicBezTo>
                    <a:pt x="446014" y="352338"/>
                    <a:pt x="443218" y="208327"/>
                    <a:pt x="469783" y="142613"/>
                  </a:cubicBezTo>
                  <a:cubicBezTo>
                    <a:pt x="496348" y="76899"/>
                    <a:pt x="549479" y="57325"/>
                    <a:pt x="578840" y="33556"/>
                  </a:cubicBezTo>
                  <a:cubicBezTo>
                    <a:pt x="608202" y="9787"/>
                    <a:pt x="627077" y="4893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A255AA5D-A3A5-13FE-BDDD-10674BAE6F9C}"/>
                </a:ext>
              </a:extLst>
            </p:cNvPr>
            <p:cNvSpPr/>
            <p:nvPr/>
          </p:nvSpPr>
          <p:spPr>
            <a:xfrm>
              <a:off x="6576969" y="4454554"/>
              <a:ext cx="645952" cy="234892"/>
            </a:xfrm>
            <a:custGeom>
              <a:avLst/>
              <a:gdLst>
                <a:gd name="connsiteX0" fmla="*/ 0 w 645952"/>
                <a:gd name="connsiteY0" fmla="*/ 234892 h 234892"/>
                <a:gd name="connsiteX1" fmla="*/ 302003 w 645952"/>
                <a:gd name="connsiteY1" fmla="*/ 192947 h 234892"/>
                <a:gd name="connsiteX2" fmla="*/ 411060 w 645952"/>
                <a:gd name="connsiteY2" fmla="*/ 83890 h 234892"/>
                <a:gd name="connsiteX3" fmla="*/ 520117 w 645952"/>
                <a:gd name="connsiteY3" fmla="*/ 16778 h 234892"/>
                <a:gd name="connsiteX4" fmla="*/ 645952 w 645952"/>
                <a:gd name="connsiteY4" fmla="*/ 0 h 23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52" h="234892">
                  <a:moveTo>
                    <a:pt x="0" y="234892"/>
                  </a:moveTo>
                  <a:cubicBezTo>
                    <a:pt x="116746" y="226503"/>
                    <a:pt x="233493" y="218114"/>
                    <a:pt x="302003" y="192947"/>
                  </a:cubicBezTo>
                  <a:cubicBezTo>
                    <a:pt x="370513" y="167780"/>
                    <a:pt x="374708" y="113251"/>
                    <a:pt x="411060" y="83890"/>
                  </a:cubicBezTo>
                  <a:cubicBezTo>
                    <a:pt x="447412" y="54529"/>
                    <a:pt x="480968" y="30760"/>
                    <a:pt x="520117" y="16778"/>
                  </a:cubicBezTo>
                  <a:cubicBezTo>
                    <a:pt x="559266" y="2796"/>
                    <a:pt x="602609" y="1398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1335ADE-23F4-C88A-B37B-BCDDC27C2D4E}"/>
                </a:ext>
              </a:extLst>
            </p:cNvPr>
            <p:cNvSpPr/>
            <p:nvPr/>
          </p:nvSpPr>
          <p:spPr>
            <a:xfrm>
              <a:off x="6585358" y="4303552"/>
              <a:ext cx="612396" cy="43303"/>
            </a:xfrm>
            <a:custGeom>
              <a:avLst/>
              <a:gdLst>
                <a:gd name="connsiteX0" fmla="*/ 0 w 612396"/>
                <a:gd name="connsiteY0" fmla="*/ 33556 h 43303"/>
                <a:gd name="connsiteX1" fmla="*/ 209725 w 612396"/>
                <a:gd name="connsiteY1" fmla="*/ 41945 h 43303"/>
                <a:gd name="connsiteX2" fmla="*/ 511728 w 612396"/>
                <a:gd name="connsiteY2" fmla="*/ 8389 h 43303"/>
                <a:gd name="connsiteX3" fmla="*/ 612396 w 612396"/>
                <a:gd name="connsiteY3" fmla="*/ 0 h 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396" h="43303">
                  <a:moveTo>
                    <a:pt x="0" y="33556"/>
                  </a:moveTo>
                  <a:cubicBezTo>
                    <a:pt x="62218" y="39848"/>
                    <a:pt x="124437" y="46140"/>
                    <a:pt x="209725" y="41945"/>
                  </a:cubicBezTo>
                  <a:cubicBezTo>
                    <a:pt x="295013" y="37751"/>
                    <a:pt x="444616" y="15380"/>
                    <a:pt x="511728" y="8389"/>
                  </a:cubicBezTo>
                  <a:cubicBezTo>
                    <a:pt x="578840" y="1398"/>
                    <a:pt x="595618" y="699"/>
                    <a:pt x="612396" y="0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34BE430-EF27-2CD3-E311-D56FEFF7CC19}"/>
                </a:ext>
              </a:extLst>
            </p:cNvPr>
            <p:cNvSpPr/>
            <p:nvPr/>
          </p:nvSpPr>
          <p:spPr>
            <a:xfrm>
              <a:off x="6560191" y="3899584"/>
              <a:ext cx="662730" cy="362830"/>
            </a:xfrm>
            <a:custGeom>
              <a:avLst/>
              <a:gdLst>
                <a:gd name="connsiteX0" fmla="*/ 0 w 662730"/>
                <a:gd name="connsiteY0" fmla="*/ 9686 h 362830"/>
                <a:gd name="connsiteX1" fmla="*/ 285226 w 662730"/>
                <a:gd name="connsiteY1" fmla="*/ 9686 h 362830"/>
                <a:gd name="connsiteX2" fmla="*/ 402671 w 662730"/>
                <a:gd name="connsiteY2" fmla="*/ 110354 h 362830"/>
                <a:gd name="connsiteX3" fmla="*/ 486561 w 662730"/>
                <a:gd name="connsiteY3" fmla="*/ 286522 h 362830"/>
                <a:gd name="connsiteX4" fmla="*/ 536895 w 662730"/>
                <a:gd name="connsiteY4" fmla="*/ 353634 h 362830"/>
                <a:gd name="connsiteX5" fmla="*/ 620785 w 662730"/>
                <a:gd name="connsiteY5" fmla="*/ 362023 h 362830"/>
                <a:gd name="connsiteX6" fmla="*/ 662730 w 662730"/>
                <a:gd name="connsiteY6" fmla="*/ 362023 h 36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730" h="362830">
                  <a:moveTo>
                    <a:pt x="0" y="9686"/>
                  </a:moveTo>
                  <a:cubicBezTo>
                    <a:pt x="109057" y="1297"/>
                    <a:pt x="218114" y="-7092"/>
                    <a:pt x="285226" y="9686"/>
                  </a:cubicBezTo>
                  <a:cubicBezTo>
                    <a:pt x="352338" y="26464"/>
                    <a:pt x="369115" y="64215"/>
                    <a:pt x="402671" y="110354"/>
                  </a:cubicBezTo>
                  <a:cubicBezTo>
                    <a:pt x="436227" y="156493"/>
                    <a:pt x="464190" y="245975"/>
                    <a:pt x="486561" y="286522"/>
                  </a:cubicBezTo>
                  <a:cubicBezTo>
                    <a:pt x="508932" y="327069"/>
                    <a:pt x="514524" y="341051"/>
                    <a:pt x="536895" y="353634"/>
                  </a:cubicBezTo>
                  <a:cubicBezTo>
                    <a:pt x="559266" y="366218"/>
                    <a:pt x="620785" y="362023"/>
                    <a:pt x="620785" y="362023"/>
                  </a:cubicBezTo>
                  <a:cubicBezTo>
                    <a:pt x="641758" y="363421"/>
                    <a:pt x="652244" y="362722"/>
                    <a:pt x="662730" y="362023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2263693-DB45-C224-F0D6-A59F0F27562E}"/>
                </a:ext>
              </a:extLst>
            </p:cNvPr>
            <p:cNvSpPr/>
            <p:nvPr/>
          </p:nvSpPr>
          <p:spPr>
            <a:xfrm>
              <a:off x="6543413" y="3632433"/>
              <a:ext cx="654341" cy="562062"/>
            </a:xfrm>
            <a:custGeom>
              <a:avLst/>
              <a:gdLst>
                <a:gd name="connsiteX0" fmla="*/ 0 w 654341"/>
                <a:gd name="connsiteY0" fmla="*/ 0 h 562062"/>
                <a:gd name="connsiteX1" fmla="*/ 159391 w 654341"/>
                <a:gd name="connsiteY1" fmla="*/ 16778 h 562062"/>
                <a:gd name="connsiteX2" fmla="*/ 360726 w 654341"/>
                <a:gd name="connsiteY2" fmla="*/ 83890 h 562062"/>
                <a:gd name="connsiteX3" fmla="*/ 436227 w 654341"/>
                <a:gd name="connsiteY3" fmla="*/ 218114 h 562062"/>
                <a:gd name="connsiteX4" fmla="*/ 503339 w 654341"/>
                <a:gd name="connsiteY4" fmla="*/ 385894 h 562062"/>
                <a:gd name="connsiteX5" fmla="*/ 545284 w 654341"/>
                <a:gd name="connsiteY5" fmla="*/ 478173 h 562062"/>
                <a:gd name="connsiteX6" fmla="*/ 578840 w 654341"/>
                <a:gd name="connsiteY6" fmla="*/ 536895 h 562062"/>
                <a:gd name="connsiteX7" fmla="*/ 654341 w 654341"/>
                <a:gd name="connsiteY7" fmla="*/ 562062 h 5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4341" h="562062">
                  <a:moveTo>
                    <a:pt x="0" y="0"/>
                  </a:moveTo>
                  <a:cubicBezTo>
                    <a:pt x="49635" y="1398"/>
                    <a:pt x="99270" y="2796"/>
                    <a:pt x="159391" y="16778"/>
                  </a:cubicBezTo>
                  <a:cubicBezTo>
                    <a:pt x="219512" y="30760"/>
                    <a:pt x="314587" y="50334"/>
                    <a:pt x="360726" y="83890"/>
                  </a:cubicBezTo>
                  <a:cubicBezTo>
                    <a:pt x="406865" y="117446"/>
                    <a:pt x="412458" y="167780"/>
                    <a:pt x="436227" y="218114"/>
                  </a:cubicBezTo>
                  <a:cubicBezTo>
                    <a:pt x="459996" y="268448"/>
                    <a:pt x="485163" y="342551"/>
                    <a:pt x="503339" y="385894"/>
                  </a:cubicBezTo>
                  <a:cubicBezTo>
                    <a:pt x="521515" y="429237"/>
                    <a:pt x="532701" y="453006"/>
                    <a:pt x="545284" y="478173"/>
                  </a:cubicBezTo>
                  <a:cubicBezTo>
                    <a:pt x="557867" y="503340"/>
                    <a:pt x="560664" y="522914"/>
                    <a:pt x="578840" y="536895"/>
                  </a:cubicBezTo>
                  <a:cubicBezTo>
                    <a:pt x="597016" y="550877"/>
                    <a:pt x="625678" y="556469"/>
                    <a:pt x="654341" y="56206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7C7FDED-8628-C58C-750F-FE9624B5A0D3}"/>
                </a:ext>
              </a:extLst>
            </p:cNvPr>
            <p:cNvSpPr/>
            <p:nvPr/>
          </p:nvSpPr>
          <p:spPr>
            <a:xfrm>
              <a:off x="6560191" y="1488484"/>
              <a:ext cx="671119" cy="2538232"/>
            </a:xfrm>
            <a:custGeom>
              <a:avLst/>
              <a:gdLst>
                <a:gd name="connsiteX0" fmla="*/ 0 w 671119"/>
                <a:gd name="connsiteY0" fmla="*/ 4756 h 2538232"/>
                <a:gd name="connsiteX1" fmla="*/ 176169 w 671119"/>
                <a:gd name="connsiteY1" fmla="*/ 29923 h 2538232"/>
                <a:gd name="connsiteX2" fmla="*/ 402671 w 671119"/>
                <a:gd name="connsiteY2" fmla="*/ 231259 h 2538232"/>
                <a:gd name="connsiteX3" fmla="*/ 444616 w 671119"/>
                <a:gd name="connsiteY3" fmla="*/ 550041 h 2538232"/>
                <a:gd name="connsiteX4" fmla="*/ 461394 w 671119"/>
                <a:gd name="connsiteY4" fmla="*/ 1036602 h 2538232"/>
                <a:gd name="connsiteX5" fmla="*/ 478172 w 671119"/>
                <a:gd name="connsiteY5" fmla="*/ 1607054 h 2538232"/>
                <a:gd name="connsiteX6" fmla="*/ 478172 w 671119"/>
                <a:gd name="connsiteY6" fmla="*/ 2076837 h 2538232"/>
                <a:gd name="connsiteX7" fmla="*/ 478172 w 671119"/>
                <a:gd name="connsiteY7" fmla="*/ 2311729 h 2538232"/>
                <a:gd name="connsiteX8" fmla="*/ 536895 w 671119"/>
                <a:gd name="connsiteY8" fmla="*/ 2462731 h 2538232"/>
                <a:gd name="connsiteX9" fmla="*/ 604007 w 671119"/>
                <a:gd name="connsiteY9" fmla="*/ 2521454 h 2538232"/>
                <a:gd name="connsiteX10" fmla="*/ 671119 w 671119"/>
                <a:gd name="connsiteY10" fmla="*/ 2538232 h 25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1119" h="2538232">
                  <a:moveTo>
                    <a:pt x="0" y="4756"/>
                  </a:moveTo>
                  <a:cubicBezTo>
                    <a:pt x="54528" y="-1536"/>
                    <a:pt x="109057" y="-7827"/>
                    <a:pt x="176169" y="29923"/>
                  </a:cubicBezTo>
                  <a:cubicBezTo>
                    <a:pt x="243281" y="67673"/>
                    <a:pt x="357930" y="144573"/>
                    <a:pt x="402671" y="231259"/>
                  </a:cubicBezTo>
                  <a:cubicBezTo>
                    <a:pt x="447412" y="317945"/>
                    <a:pt x="434829" y="415817"/>
                    <a:pt x="444616" y="550041"/>
                  </a:cubicBezTo>
                  <a:cubicBezTo>
                    <a:pt x="454403" y="684265"/>
                    <a:pt x="455801" y="860433"/>
                    <a:pt x="461394" y="1036602"/>
                  </a:cubicBezTo>
                  <a:cubicBezTo>
                    <a:pt x="466987" y="1212771"/>
                    <a:pt x="475376" y="1433682"/>
                    <a:pt x="478172" y="1607054"/>
                  </a:cubicBezTo>
                  <a:cubicBezTo>
                    <a:pt x="480968" y="1780426"/>
                    <a:pt x="478172" y="2076837"/>
                    <a:pt x="478172" y="2076837"/>
                  </a:cubicBezTo>
                  <a:cubicBezTo>
                    <a:pt x="478172" y="2194283"/>
                    <a:pt x="468385" y="2247413"/>
                    <a:pt x="478172" y="2311729"/>
                  </a:cubicBezTo>
                  <a:cubicBezTo>
                    <a:pt x="487959" y="2376045"/>
                    <a:pt x="515923" y="2427777"/>
                    <a:pt x="536895" y="2462731"/>
                  </a:cubicBezTo>
                  <a:cubicBezTo>
                    <a:pt x="557868" y="2497685"/>
                    <a:pt x="581636" y="2508871"/>
                    <a:pt x="604007" y="2521454"/>
                  </a:cubicBezTo>
                  <a:cubicBezTo>
                    <a:pt x="626378" y="2534038"/>
                    <a:pt x="648748" y="2536135"/>
                    <a:pt x="671119" y="253823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28A4B84-B120-8683-B6E8-F45EE4121511}"/>
              </a:ext>
            </a:extLst>
          </p:cNvPr>
          <p:cNvSpPr/>
          <p:nvPr/>
        </p:nvSpPr>
        <p:spPr>
          <a:xfrm>
            <a:off x="7127527" y="2339720"/>
            <a:ext cx="2626117" cy="997137"/>
          </a:xfrm>
          <a:prstGeom prst="rect">
            <a:avLst/>
          </a:prstGeom>
          <a:solidFill>
            <a:srgbClr val="D79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EA4BDE6-45C8-B621-F36B-E9DB4AD9750D}"/>
              </a:ext>
            </a:extLst>
          </p:cNvPr>
          <p:cNvSpPr txBox="1"/>
          <p:nvPr/>
        </p:nvSpPr>
        <p:spPr>
          <a:xfrm>
            <a:off x="8727079" y="2607005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solidFill>
                  <a:schemeClr val="bg1"/>
                </a:solidFill>
              </a:rPr>
              <a:t>Vídeo prácticas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6B62655-20CA-C7AB-3496-566E1A8115AB}"/>
              </a:ext>
            </a:extLst>
          </p:cNvPr>
          <p:cNvSpPr txBox="1"/>
          <p:nvPr/>
        </p:nvSpPr>
        <p:spPr>
          <a:xfrm>
            <a:off x="8628768" y="2902308"/>
            <a:ext cx="1118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Trabajo sobre gestión </a:t>
            </a:r>
            <a:r>
              <a:rPr lang="en-ES" sz="1200" dirty="0">
                <a:solidFill>
                  <a:schemeClr val="bg1"/>
                </a:solidFill>
              </a:rPr>
              <a:t>*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8877C47-3741-D983-B2DC-FF0BA612334D}"/>
              </a:ext>
            </a:extLst>
          </p:cNvPr>
          <p:cNvGrpSpPr/>
          <p:nvPr/>
        </p:nvGrpSpPr>
        <p:grpSpPr>
          <a:xfrm>
            <a:off x="7235541" y="2083429"/>
            <a:ext cx="991985" cy="1296775"/>
            <a:chOff x="7235541" y="2083429"/>
            <a:chExt cx="991985" cy="1296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AF8A173-6CFF-F200-F021-495F63FB5787}"/>
                </a:ext>
              </a:extLst>
            </p:cNvPr>
            <p:cNvSpPr txBox="1"/>
            <p:nvPr/>
          </p:nvSpPr>
          <p:spPr>
            <a:xfrm>
              <a:off x="7235541" y="2607005"/>
              <a:ext cx="978153" cy="24622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1"/>
                  </a:solidFill>
                  <a:effectLst/>
                </a:rPr>
                <a:t>Vídeo prácticas</a:t>
              </a:r>
            </a:p>
          </p:txBody>
        </p:sp>
        <p:sp>
          <p:nvSpPr>
            <p:cNvPr id="181" name="Arc 180">
              <a:extLst>
                <a:ext uri="{FF2B5EF4-FFF2-40B4-BE49-F238E27FC236}">
                  <a16:creationId xmlns:a16="http://schemas.microsoft.com/office/drawing/2014/main" id="{8DC2B24F-0689-2232-5E95-4BE19118486B}"/>
                </a:ext>
              </a:extLst>
            </p:cNvPr>
            <p:cNvSpPr/>
            <p:nvPr/>
          </p:nvSpPr>
          <p:spPr>
            <a:xfrm rot="18819880">
              <a:off x="7282950" y="2465804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82" name="Arc 181">
              <a:extLst>
                <a:ext uri="{FF2B5EF4-FFF2-40B4-BE49-F238E27FC236}">
                  <a16:creationId xmlns:a16="http://schemas.microsoft.com/office/drawing/2014/main" id="{6DF0FA7C-0730-E206-1435-DF31104F3BFA}"/>
                </a:ext>
              </a:extLst>
            </p:cNvPr>
            <p:cNvSpPr/>
            <p:nvPr/>
          </p:nvSpPr>
          <p:spPr>
            <a:xfrm rot="18819880" flipH="1" flipV="1">
              <a:off x="7313126" y="2083429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B3C4783-A4D5-285D-5E94-E54BB8A5442A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8213694" y="2730115"/>
            <a:ext cx="513385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8AC734D-5132-6BFD-941B-4EAE6C33011D}"/>
              </a:ext>
            </a:extLst>
          </p:cNvPr>
          <p:cNvSpPr/>
          <p:nvPr/>
        </p:nvSpPr>
        <p:spPr>
          <a:xfrm>
            <a:off x="7127527" y="3925240"/>
            <a:ext cx="2626117" cy="1094218"/>
          </a:xfrm>
          <a:prstGeom prst="rect">
            <a:avLst/>
          </a:prstGeom>
          <a:solidFill>
            <a:srgbClr val="7030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F709A8-AB25-10FE-714F-F7C7726BAE3C}"/>
              </a:ext>
            </a:extLst>
          </p:cNvPr>
          <p:cNvSpPr txBox="1"/>
          <p:nvPr/>
        </p:nvSpPr>
        <p:spPr>
          <a:xfrm>
            <a:off x="8643278" y="4608118"/>
            <a:ext cx="11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Trabajo sobre tipo de ecosistema</a:t>
            </a:r>
            <a:r>
              <a:rPr lang="en-ES" sz="1200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A8B54BC-9006-D684-EF46-449D7A264BA9}"/>
              </a:ext>
            </a:extLst>
          </p:cNvPr>
          <p:cNvSpPr txBox="1"/>
          <p:nvPr/>
        </p:nvSpPr>
        <p:spPr>
          <a:xfrm>
            <a:off x="8643279" y="4206977"/>
            <a:ext cx="1148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Clase sobre tipo de ecosistema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27F54E9-18A3-AF03-AF25-B4B69058CF06}"/>
              </a:ext>
            </a:extLst>
          </p:cNvPr>
          <p:cNvGrpSpPr/>
          <p:nvPr/>
        </p:nvGrpSpPr>
        <p:grpSpPr>
          <a:xfrm>
            <a:off x="7145358" y="3826397"/>
            <a:ext cx="1101892" cy="1173391"/>
            <a:chOff x="7145358" y="3717340"/>
            <a:chExt cx="1101892" cy="1173391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1462E0D-B405-9809-3820-2F813402AF02}"/>
                </a:ext>
              </a:extLst>
            </p:cNvPr>
            <p:cNvSpPr txBox="1"/>
            <p:nvPr/>
          </p:nvSpPr>
          <p:spPr>
            <a:xfrm>
              <a:off x="7145358" y="4112247"/>
              <a:ext cx="1101892" cy="400110"/>
            </a:xfrm>
            <a:prstGeom prst="rect">
              <a:avLst/>
            </a:prstGeom>
            <a:noFill/>
            <a:effectLst>
              <a:glow rad="635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effectLst>
                    <a:glow rad="63500">
                      <a:schemeClr val="bg1">
                        <a:alpha val="86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n-ES" sz="1000" b="1" dirty="0">
                  <a:solidFill>
                    <a:schemeClr val="bg1"/>
                  </a:solidFill>
                  <a:effectLst/>
                </a:rPr>
                <a:t>Clase sobre tipo de ecosistema</a:t>
              </a: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26A7DD14-87FF-EECF-23FE-1316185EE3EC}"/>
                </a:ext>
              </a:extLst>
            </p:cNvPr>
            <p:cNvSpPr/>
            <p:nvPr/>
          </p:nvSpPr>
          <p:spPr>
            <a:xfrm rot="18819880">
              <a:off x="7230062" y="3976331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436884B6-727D-3114-2CCA-E53070062B3E}"/>
                </a:ext>
              </a:extLst>
            </p:cNvPr>
            <p:cNvSpPr/>
            <p:nvPr/>
          </p:nvSpPr>
          <p:spPr>
            <a:xfrm rot="18819880" flipH="1" flipV="1">
              <a:off x="7260238" y="3717340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C8D8CBA-7F7A-E25A-93F3-E94A593C1F01}"/>
              </a:ext>
            </a:extLst>
          </p:cNvPr>
          <p:cNvCxnSpPr/>
          <p:nvPr/>
        </p:nvCxnSpPr>
        <p:spPr>
          <a:xfrm>
            <a:off x="8213694" y="4399524"/>
            <a:ext cx="513385" cy="1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FF677C4-3191-E517-B24B-93626866E4A6}"/>
              </a:ext>
            </a:extLst>
          </p:cNvPr>
          <p:cNvSpPr/>
          <p:nvPr/>
        </p:nvSpPr>
        <p:spPr>
          <a:xfrm>
            <a:off x="6516805" y="1286359"/>
            <a:ext cx="110498" cy="4761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EC0A09F-9380-C82F-57A3-F280BA35E21E}"/>
              </a:ext>
            </a:extLst>
          </p:cNvPr>
          <p:cNvSpPr txBox="1"/>
          <p:nvPr/>
        </p:nvSpPr>
        <p:spPr>
          <a:xfrm>
            <a:off x="7100154" y="6048187"/>
            <a:ext cx="2858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800" dirty="0"/>
              <a:t>* Actividad para estudiantes que opten por calificación discreta.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3EC40B5-1262-099E-C28E-D860B04D78E6}"/>
              </a:ext>
            </a:extLst>
          </p:cNvPr>
          <p:cNvGrpSpPr/>
          <p:nvPr/>
        </p:nvGrpSpPr>
        <p:grpSpPr>
          <a:xfrm>
            <a:off x="196452" y="1562138"/>
            <a:ext cx="3244030" cy="3172507"/>
            <a:chOff x="196452" y="1562138"/>
            <a:chExt cx="3244030" cy="3172507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A214F01-02BB-BB75-B487-29DE1C8CDBEF}"/>
                </a:ext>
              </a:extLst>
            </p:cNvPr>
            <p:cNvSpPr/>
            <p:nvPr/>
          </p:nvSpPr>
          <p:spPr>
            <a:xfrm>
              <a:off x="2759901" y="3532340"/>
              <a:ext cx="680581" cy="104383"/>
            </a:xfrm>
            <a:custGeom>
              <a:avLst/>
              <a:gdLst>
                <a:gd name="connsiteX0" fmla="*/ 0 w 680581"/>
                <a:gd name="connsiteY0" fmla="*/ 0 h 104383"/>
                <a:gd name="connsiteX1" fmla="*/ 296450 w 680581"/>
                <a:gd name="connsiteY1" fmla="*/ 45928 h 104383"/>
                <a:gd name="connsiteX2" fmla="*/ 505217 w 680581"/>
                <a:gd name="connsiteY2" fmla="*/ 91857 h 104383"/>
                <a:gd name="connsiteX3" fmla="*/ 680581 w 680581"/>
                <a:gd name="connsiteY3" fmla="*/ 104383 h 10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581" h="104383">
                  <a:moveTo>
                    <a:pt x="0" y="0"/>
                  </a:moveTo>
                  <a:cubicBezTo>
                    <a:pt x="106123" y="15309"/>
                    <a:pt x="212247" y="30618"/>
                    <a:pt x="296450" y="45928"/>
                  </a:cubicBezTo>
                  <a:cubicBezTo>
                    <a:pt x="380653" y="61238"/>
                    <a:pt x="441195" y="82114"/>
                    <a:pt x="505217" y="91857"/>
                  </a:cubicBezTo>
                  <a:cubicBezTo>
                    <a:pt x="569239" y="101600"/>
                    <a:pt x="624910" y="102991"/>
                    <a:pt x="680581" y="104383"/>
                  </a:cubicBezTo>
                </a:path>
              </a:pathLst>
            </a:custGeom>
            <a:noFill/>
            <a:ln w="38100">
              <a:solidFill>
                <a:srgbClr val="FFD27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7DAFDB9-E03E-750F-D5AE-DD1D5E278486}"/>
                </a:ext>
              </a:extLst>
            </p:cNvPr>
            <p:cNvGrpSpPr/>
            <p:nvPr/>
          </p:nvGrpSpPr>
          <p:grpSpPr>
            <a:xfrm>
              <a:off x="196452" y="1562138"/>
              <a:ext cx="3237932" cy="3172507"/>
              <a:chOff x="212725" y="1562138"/>
              <a:chExt cx="3237932" cy="317250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6BC87561-422D-322D-0907-34B851C2B4C6}"/>
                  </a:ext>
                </a:extLst>
              </p:cNvPr>
              <p:cNvGrpSpPr/>
              <p:nvPr/>
            </p:nvGrpSpPr>
            <p:grpSpPr>
              <a:xfrm>
                <a:off x="2704901" y="1562138"/>
                <a:ext cx="745756" cy="3172507"/>
                <a:chOff x="2704901" y="1562138"/>
                <a:chExt cx="745756" cy="3172507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5A8B4997-E43D-CCF0-50AB-75EB1EDD8F3D}"/>
                    </a:ext>
                  </a:extLst>
                </p:cNvPr>
                <p:cNvSpPr/>
                <p:nvPr/>
              </p:nvSpPr>
              <p:spPr>
                <a:xfrm>
                  <a:off x="2761888" y="3177804"/>
                  <a:ext cx="677995" cy="769728"/>
                </a:xfrm>
                <a:custGeom>
                  <a:avLst/>
                  <a:gdLst>
                    <a:gd name="connsiteX0" fmla="*/ 0 w 677995"/>
                    <a:gd name="connsiteY0" fmla="*/ 4460 h 700296"/>
                    <a:gd name="connsiteX1" fmla="*/ 84750 w 677995"/>
                    <a:gd name="connsiteY1" fmla="*/ 8920 h 700296"/>
                    <a:gd name="connsiteX2" fmla="*/ 223025 w 677995"/>
                    <a:gd name="connsiteY2" fmla="*/ 84748 h 700296"/>
                    <a:gd name="connsiteX3" fmla="*/ 312235 w 677995"/>
                    <a:gd name="connsiteY3" fmla="*/ 249786 h 700296"/>
                    <a:gd name="connsiteX4" fmla="*/ 437128 w 677995"/>
                    <a:gd name="connsiteY4" fmla="*/ 575402 h 700296"/>
                    <a:gd name="connsiteX5" fmla="*/ 535259 w 677995"/>
                    <a:gd name="connsiteY5" fmla="*/ 673533 h 700296"/>
                    <a:gd name="connsiteX6" fmla="*/ 677995 w 677995"/>
                    <a:gd name="connsiteY6" fmla="*/ 700296 h 7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7995" h="700296">
                      <a:moveTo>
                        <a:pt x="0" y="4460"/>
                      </a:moveTo>
                      <a:cubicBezTo>
                        <a:pt x="23789" y="-1"/>
                        <a:pt x="47579" y="-4461"/>
                        <a:pt x="84750" y="8920"/>
                      </a:cubicBezTo>
                      <a:cubicBezTo>
                        <a:pt x="121921" y="22301"/>
                        <a:pt x="185111" y="44604"/>
                        <a:pt x="223025" y="84748"/>
                      </a:cubicBezTo>
                      <a:cubicBezTo>
                        <a:pt x="260939" y="124892"/>
                        <a:pt x="276551" y="168010"/>
                        <a:pt x="312235" y="249786"/>
                      </a:cubicBezTo>
                      <a:cubicBezTo>
                        <a:pt x="347919" y="331562"/>
                        <a:pt x="399957" y="504778"/>
                        <a:pt x="437128" y="575402"/>
                      </a:cubicBezTo>
                      <a:cubicBezTo>
                        <a:pt x="474299" y="646026"/>
                        <a:pt x="495115" y="652717"/>
                        <a:pt x="535259" y="673533"/>
                      </a:cubicBezTo>
                      <a:cubicBezTo>
                        <a:pt x="575403" y="694349"/>
                        <a:pt x="626699" y="697322"/>
                        <a:pt x="677995" y="700296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F2101535-9383-A5B1-B8A9-C3D32CACFE8B}"/>
                    </a:ext>
                  </a:extLst>
                </p:cNvPr>
                <p:cNvSpPr/>
                <p:nvPr/>
              </p:nvSpPr>
              <p:spPr>
                <a:xfrm>
                  <a:off x="2761042" y="3218354"/>
                  <a:ext cx="686915" cy="1074603"/>
                </a:xfrm>
                <a:custGeom>
                  <a:avLst/>
                  <a:gdLst>
                    <a:gd name="connsiteX0" fmla="*/ 0 w 686915"/>
                    <a:gd name="connsiteY0" fmla="*/ 0 h 1010038"/>
                    <a:gd name="connsiteX1" fmla="*/ 102591 w 686915"/>
                    <a:gd name="connsiteY1" fmla="*/ 17842 h 1010038"/>
                    <a:gd name="connsiteX2" fmla="*/ 187340 w 686915"/>
                    <a:gd name="connsiteY2" fmla="*/ 66907 h 1010038"/>
                    <a:gd name="connsiteX3" fmla="*/ 289932 w 686915"/>
                    <a:gd name="connsiteY3" fmla="*/ 231945 h 1010038"/>
                    <a:gd name="connsiteX4" fmla="*/ 370220 w 686915"/>
                    <a:gd name="connsiteY4" fmla="*/ 495114 h 1010038"/>
                    <a:gd name="connsiteX5" fmla="*/ 446049 w 686915"/>
                    <a:gd name="connsiteY5" fmla="*/ 669073 h 1010038"/>
                    <a:gd name="connsiteX6" fmla="*/ 526338 w 686915"/>
                    <a:gd name="connsiteY6" fmla="*/ 869795 h 1010038"/>
                    <a:gd name="connsiteX7" fmla="*/ 611087 w 686915"/>
                    <a:gd name="connsiteY7" fmla="*/ 994689 h 1010038"/>
                    <a:gd name="connsiteX8" fmla="*/ 686915 w 686915"/>
                    <a:gd name="connsiteY8" fmla="*/ 1003610 h 101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915" h="1010038">
                      <a:moveTo>
                        <a:pt x="0" y="0"/>
                      </a:moveTo>
                      <a:cubicBezTo>
                        <a:pt x="35684" y="3345"/>
                        <a:pt x="71368" y="6691"/>
                        <a:pt x="102591" y="17842"/>
                      </a:cubicBezTo>
                      <a:cubicBezTo>
                        <a:pt x="133814" y="28993"/>
                        <a:pt x="156116" y="31223"/>
                        <a:pt x="187340" y="66907"/>
                      </a:cubicBezTo>
                      <a:cubicBezTo>
                        <a:pt x="218564" y="102591"/>
                        <a:pt x="259452" y="160577"/>
                        <a:pt x="289932" y="231945"/>
                      </a:cubicBezTo>
                      <a:cubicBezTo>
                        <a:pt x="320412" y="303313"/>
                        <a:pt x="344201" y="422259"/>
                        <a:pt x="370220" y="495114"/>
                      </a:cubicBezTo>
                      <a:cubicBezTo>
                        <a:pt x="396239" y="567969"/>
                        <a:pt x="420029" y="606626"/>
                        <a:pt x="446049" y="669073"/>
                      </a:cubicBezTo>
                      <a:cubicBezTo>
                        <a:pt x="472069" y="731520"/>
                        <a:pt x="498832" y="815526"/>
                        <a:pt x="526338" y="869795"/>
                      </a:cubicBezTo>
                      <a:cubicBezTo>
                        <a:pt x="553844" y="924064"/>
                        <a:pt x="584324" y="972387"/>
                        <a:pt x="611087" y="994689"/>
                      </a:cubicBezTo>
                      <a:cubicBezTo>
                        <a:pt x="637850" y="1016992"/>
                        <a:pt x="662382" y="1010301"/>
                        <a:pt x="686915" y="100361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54DD058A-AD1D-4931-FF70-669FA9D4F13B}"/>
                    </a:ext>
                  </a:extLst>
                </p:cNvPr>
                <p:cNvSpPr/>
                <p:nvPr/>
              </p:nvSpPr>
              <p:spPr>
                <a:xfrm>
                  <a:off x="2754692" y="3278334"/>
                  <a:ext cx="686915" cy="1456311"/>
                </a:xfrm>
                <a:custGeom>
                  <a:avLst/>
                  <a:gdLst>
                    <a:gd name="connsiteX0" fmla="*/ 0 w 686915"/>
                    <a:gd name="connsiteY0" fmla="*/ 0 h 1398278"/>
                    <a:gd name="connsiteX1" fmla="*/ 84749 w 686915"/>
                    <a:gd name="connsiteY1" fmla="*/ 31224 h 1398278"/>
                    <a:gd name="connsiteX2" fmla="*/ 156117 w 686915"/>
                    <a:gd name="connsiteY2" fmla="*/ 84750 h 1398278"/>
                    <a:gd name="connsiteX3" fmla="*/ 227485 w 686915"/>
                    <a:gd name="connsiteY3" fmla="*/ 218564 h 1398278"/>
                    <a:gd name="connsiteX4" fmla="*/ 307774 w 686915"/>
                    <a:gd name="connsiteY4" fmla="*/ 450510 h 1398278"/>
                    <a:gd name="connsiteX5" fmla="*/ 374681 w 686915"/>
                    <a:gd name="connsiteY5" fmla="*/ 695837 h 1398278"/>
                    <a:gd name="connsiteX6" fmla="*/ 450509 w 686915"/>
                    <a:gd name="connsiteY6" fmla="*/ 936703 h 1398278"/>
                    <a:gd name="connsiteX7" fmla="*/ 530798 w 686915"/>
                    <a:gd name="connsiteY7" fmla="*/ 1226635 h 1398278"/>
                    <a:gd name="connsiteX8" fmla="*/ 566482 w 686915"/>
                    <a:gd name="connsiteY8" fmla="*/ 1320305 h 1398278"/>
                    <a:gd name="connsiteX9" fmla="*/ 606626 w 686915"/>
                    <a:gd name="connsiteY9" fmla="*/ 1373831 h 1398278"/>
                    <a:gd name="connsiteX10" fmla="*/ 664613 w 686915"/>
                    <a:gd name="connsiteY10" fmla="*/ 1396133 h 1398278"/>
                    <a:gd name="connsiteX11" fmla="*/ 686915 w 686915"/>
                    <a:gd name="connsiteY11" fmla="*/ 1396133 h 139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6915" h="1398278">
                      <a:moveTo>
                        <a:pt x="0" y="0"/>
                      </a:moveTo>
                      <a:cubicBezTo>
                        <a:pt x="29365" y="8549"/>
                        <a:pt x="58730" y="17099"/>
                        <a:pt x="84749" y="31224"/>
                      </a:cubicBezTo>
                      <a:cubicBezTo>
                        <a:pt x="110769" y="45349"/>
                        <a:pt x="132328" y="53527"/>
                        <a:pt x="156117" y="84750"/>
                      </a:cubicBezTo>
                      <a:cubicBezTo>
                        <a:pt x="179906" y="115973"/>
                        <a:pt x="202209" y="157604"/>
                        <a:pt x="227485" y="218564"/>
                      </a:cubicBezTo>
                      <a:cubicBezTo>
                        <a:pt x="252761" y="279524"/>
                        <a:pt x="283241" y="370965"/>
                        <a:pt x="307774" y="450510"/>
                      </a:cubicBezTo>
                      <a:cubicBezTo>
                        <a:pt x="332307" y="530056"/>
                        <a:pt x="350892" y="614805"/>
                        <a:pt x="374681" y="695837"/>
                      </a:cubicBezTo>
                      <a:cubicBezTo>
                        <a:pt x="398470" y="776869"/>
                        <a:pt x="424490" y="848237"/>
                        <a:pt x="450509" y="936703"/>
                      </a:cubicBezTo>
                      <a:cubicBezTo>
                        <a:pt x="476528" y="1025169"/>
                        <a:pt x="511469" y="1162701"/>
                        <a:pt x="530798" y="1226635"/>
                      </a:cubicBezTo>
                      <a:cubicBezTo>
                        <a:pt x="550127" y="1290569"/>
                        <a:pt x="553844" y="1295772"/>
                        <a:pt x="566482" y="1320305"/>
                      </a:cubicBezTo>
                      <a:cubicBezTo>
                        <a:pt x="579120" y="1344838"/>
                        <a:pt x="590271" y="1361193"/>
                        <a:pt x="606626" y="1373831"/>
                      </a:cubicBezTo>
                      <a:cubicBezTo>
                        <a:pt x="622981" y="1386469"/>
                        <a:pt x="664613" y="1396133"/>
                        <a:pt x="664613" y="1396133"/>
                      </a:cubicBezTo>
                      <a:cubicBezTo>
                        <a:pt x="677995" y="1399850"/>
                        <a:pt x="682455" y="1397991"/>
                        <a:pt x="686915" y="1396133"/>
                      </a:cubicBezTo>
                    </a:path>
                  </a:pathLst>
                </a:custGeom>
                <a:noFill/>
                <a:ln w="635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AD47F473-DCA1-54BC-A9D8-616B654B9807}"/>
                    </a:ext>
                  </a:extLst>
                </p:cNvPr>
                <p:cNvGrpSpPr/>
                <p:nvPr/>
              </p:nvGrpSpPr>
              <p:grpSpPr>
                <a:xfrm>
                  <a:off x="2704901" y="1562138"/>
                  <a:ext cx="745756" cy="2317912"/>
                  <a:chOff x="2704901" y="1562138"/>
                  <a:chExt cx="745756" cy="2317912"/>
                </a:xfrm>
              </p:grpSpPr>
              <p:sp>
                <p:nvSpPr>
                  <p:cNvPr id="100" name="Freeform 99">
                    <a:extLst>
                      <a:ext uri="{FF2B5EF4-FFF2-40B4-BE49-F238E27FC236}">
                        <a16:creationId xmlns:a16="http://schemas.microsoft.com/office/drawing/2014/main" id="{642A784F-3C21-CFE8-5674-D48C5201A5D2}"/>
                      </a:ext>
                    </a:extLst>
                  </p:cNvPr>
                  <p:cNvSpPr/>
                  <p:nvPr/>
                </p:nvSpPr>
                <p:spPr>
                  <a:xfrm>
                    <a:off x="2757638" y="2024393"/>
                    <a:ext cx="693019" cy="1012378"/>
                  </a:xfrm>
                  <a:custGeom>
                    <a:avLst/>
                    <a:gdLst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63078 w 693019"/>
                      <a:gd name="connsiteY5" fmla="*/ 54664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79176 w 693019"/>
                      <a:gd name="connsiteY5" fmla="*/ 64323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3019" h="1012378">
                        <a:moveTo>
                          <a:pt x="0" y="1012378"/>
                        </a:moveTo>
                        <a:cubicBezTo>
                          <a:pt x="49329" y="1010773"/>
                          <a:pt x="98659" y="1009169"/>
                          <a:pt x="168442" y="969064"/>
                        </a:cubicBezTo>
                        <a:cubicBezTo>
                          <a:pt x="238225" y="928959"/>
                          <a:pt x="357739" y="850352"/>
                          <a:pt x="418699" y="771746"/>
                        </a:cubicBezTo>
                        <a:cubicBezTo>
                          <a:pt x="479659" y="693140"/>
                          <a:pt x="510139" y="590470"/>
                          <a:pt x="534202" y="497426"/>
                        </a:cubicBezTo>
                        <a:cubicBezTo>
                          <a:pt x="558265" y="404382"/>
                          <a:pt x="555582" y="285665"/>
                          <a:pt x="563078" y="213481"/>
                        </a:cubicBezTo>
                        <a:cubicBezTo>
                          <a:pt x="570574" y="141297"/>
                          <a:pt x="567946" y="98814"/>
                          <a:pt x="579176" y="64323"/>
                        </a:cubicBezTo>
                        <a:cubicBezTo>
                          <a:pt x="590406" y="29832"/>
                          <a:pt x="608798" y="15361"/>
                          <a:pt x="630455" y="6538"/>
                        </a:cubicBezTo>
                        <a:cubicBezTo>
                          <a:pt x="652112" y="-2285"/>
                          <a:pt x="672565" y="-280"/>
                          <a:pt x="693019" y="1725"/>
                        </a:cubicBezTo>
                      </a:path>
                    </a:pathLst>
                  </a:custGeom>
                  <a:noFill/>
                  <a:ln w="508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01" name="Freeform 100">
                    <a:extLst>
                      <a:ext uri="{FF2B5EF4-FFF2-40B4-BE49-F238E27FC236}">
                        <a16:creationId xmlns:a16="http://schemas.microsoft.com/office/drawing/2014/main" id="{0007DB8A-CFF3-EA63-3127-FF90187624B9}"/>
                      </a:ext>
                    </a:extLst>
                  </p:cNvPr>
                  <p:cNvSpPr/>
                  <p:nvPr/>
                </p:nvSpPr>
                <p:spPr>
                  <a:xfrm>
                    <a:off x="2719877" y="1562138"/>
                    <a:ext cx="725967" cy="1435378"/>
                  </a:xfrm>
                  <a:custGeom>
                    <a:avLst/>
                    <a:gdLst>
                      <a:gd name="connsiteX0" fmla="*/ 0 w 688206"/>
                      <a:gd name="connsiteY0" fmla="*/ 1412068 h 1424609"/>
                      <a:gd name="connsiteX1" fmla="*/ 110690 w 688206"/>
                      <a:gd name="connsiteY1" fmla="*/ 1392818 h 1424609"/>
                      <a:gd name="connsiteX2" fmla="*/ 216568 w 688206"/>
                      <a:gd name="connsiteY2" fmla="*/ 1137748 h 1424609"/>
                      <a:gd name="connsiteX3" fmla="*/ 317634 w 688206"/>
                      <a:gd name="connsiteY3" fmla="*/ 709424 h 1424609"/>
                      <a:gd name="connsiteX4" fmla="*/ 404261 w 688206"/>
                      <a:gd name="connsiteY4" fmla="*/ 300350 h 1424609"/>
                      <a:gd name="connsiteX5" fmla="*/ 466825 w 688206"/>
                      <a:gd name="connsiteY5" fmla="*/ 122283 h 1424609"/>
                      <a:gd name="connsiteX6" fmla="*/ 553453 w 688206"/>
                      <a:gd name="connsiteY6" fmla="*/ 16405 h 1424609"/>
                      <a:gd name="connsiteX7" fmla="*/ 688206 w 688206"/>
                      <a:gd name="connsiteY7" fmla="*/ 1967 h 142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88206" h="1424609">
                        <a:moveTo>
                          <a:pt x="0" y="1412068"/>
                        </a:moveTo>
                        <a:cubicBezTo>
                          <a:pt x="37297" y="1425303"/>
                          <a:pt x="74595" y="1438538"/>
                          <a:pt x="110690" y="1392818"/>
                        </a:cubicBezTo>
                        <a:cubicBezTo>
                          <a:pt x="146785" y="1347098"/>
                          <a:pt x="182077" y="1251647"/>
                          <a:pt x="216568" y="1137748"/>
                        </a:cubicBezTo>
                        <a:cubicBezTo>
                          <a:pt x="251059" y="1023849"/>
                          <a:pt x="286352" y="848990"/>
                          <a:pt x="317634" y="709424"/>
                        </a:cubicBezTo>
                        <a:cubicBezTo>
                          <a:pt x="348916" y="569858"/>
                          <a:pt x="379396" y="398207"/>
                          <a:pt x="404261" y="300350"/>
                        </a:cubicBezTo>
                        <a:cubicBezTo>
                          <a:pt x="429126" y="202493"/>
                          <a:pt x="441960" y="169607"/>
                          <a:pt x="466825" y="122283"/>
                        </a:cubicBezTo>
                        <a:cubicBezTo>
                          <a:pt x="491690" y="74959"/>
                          <a:pt x="516556" y="36458"/>
                          <a:pt x="553453" y="16405"/>
                        </a:cubicBezTo>
                        <a:cubicBezTo>
                          <a:pt x="590350" y="-3648"/>
                          <a:pt x="639278" y="-841"/>
                          <a:pt x="688206" y="1967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1" name="Freeform 110">
                    <a:extLst>
                      <a:ext uri="{FF2B5EF4-FFF2-40B4-BE49-F238E27FC236}">
                        <a16:creationId xmlns:a16="http://schemas.microsoft.com/office/drawing/2014/main" id="{25E39763-6AE8-FF42-B675-2758CB2D01C6}"/>
                      </a:ext>
                    </a:extLst>
                  </p:cNvPr>
                  <p:cNvSpPr/>
                  <p:nvPr/>
                </p:nvSpPr>
                <p:spPr>
                  <a:xfrm>
                    <a:off x="2755075" y="1929484"/>
                    <a:ext cx="688769" cy="377149"/>
                  </a:xfrm>
                  <a:custGeom>
                    <a:avLst/>
                    <a:gdLst>
                      <a:gd name="connsiteX0" fmla="*/ 0 w 688769"/>
                      <a:gd name="connsiteY0" fmla="*/ 344640 h 344640"/>
                      <a:gd name="connsiteX1" fmla="*/ 172193 w 688769"/>
                      <a:gd name="connsiteY1" fmla="*/ 255575 h 344640"/>
                      <a:gd name="connsiteX2" fmla="*/ 267195 w 688769"/>
                      <a:gd name="connsiteY2" fmla="*/ 136821 h 344640"/>
                      <a:gd name="connsiteX3" fmla="*/ 380011 w 688769"/>
                      <a:gd name="connsiteY3" fmla="*/ 41819 h 344640"/>
                      <a:gd name="connsiteX4" fmla="*/ 540328 w 688769"/>
                      <a:gd name="connsiteY4" fmla="*/ 6193 h 344640"/>
                      <a:gd name="connsiteX5" fmla="*/ 688769 w 688769"/>
                      <a:gd name="connsiteY5" fmla="*/ 255 h 344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8769" h="344640">
                        <a:moveTo>
                          <a:pt x="0" y="344640"/>
                        </a:moveTo>
                        <a:cubicBezTo>
                          <a:pt x="63830" y="317425"/>
                          <a:pt x="127661" y="290211"/>
                          <a:pt x="172193" y="255575"/>
                        </a:cubicBezTo>
                        <a:cubicBezTo>
                          <a:pt x="216725" y="220939"/>
                          <a:pt x="232559" y="172447"/>
                          <a:pt x="267195" y="136821"/>
                        </a:cubicBezTo>
                        <a:cubicBezTo>
                          <a:pt x="301831" y="101195"/>
                          <a:pt x="334489" y="63590"/>
                          <a:pt x="380011" y="41819"/>
                        </a:cubicBezTo>
                        <a:cubicBezTo>
                          <a:pt x="425533" y="20048"/>
                          <a:pt x="488868" y="13120"/>
                          <a:pt x="540328" y="6193"/>
                        </a:cubicBezTo>
                        <a:cubicBezTo>
                          <a:pt x="591788" y="-734"/>
                          <a:pt x="640278" y="-240"/>
                          <a:pt x="688769" y="255"/>
                        </a:cubicBezTo>
                      </a:path>
                    </a:pathLst>
                  </a:custGeom>
                  <a:noFill/>
                  <a:ln w="698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2" name="Freeform 111">
                    <a:extLst>
                      <a:ext uri="{FF2B5EF4-FFF2-40B4-BE49-F238E27FC236}">
                        <a16:creationId xmlns:a16="http://schemas.microsoft.com/office/drawing/2014/main" id="{14A641C9-568C-07B5-9376-D8E9198044F7}"/>
                      </a:ext>
                    </a:extLst>
                  </p:cNvPr>
                  <p:cNvSpPr/>
                  <p:nvPr/>
                </p:nvSpPr>
                <p:spPr>
                  <a:xfrm>
                    <a:off x="2766951" y="2336638"/>
                    <a:ext cx="682831" cy="197376"/>
                  </a:xfrm>
                  <a:custGeom>
                    <a:avLst/>
                    <a:gdLst>
                      <a:gd name="connsiteX0" fmla="*/ 0 w 682831"/>
                      <a:gd name="connsiteY0" fmla="*/ 8739 h 197376"/>
                      <a:gd name="connsiteX1" fmla="*/ 326571 w 682831"/>
                      <a:gd name="connsiteY1" fmla="*/ 14676 h 197376"/>
                      <a:gd name="connsiteX2" fmla="*/ 510639 w 682831"/>
                      <a:gd name="connsiteY2" fmla="*/ 145305 h 197376"/>
                      <a:gd name="connsiteX3" fmla="*/ 587828 w 682831"/>
                      <a:gd name="connsiteY3" fmla="*/ 192806 h 197376"/>
                      <a:gd name="connsiteX4" fmla="*/ 682831 w 682831"/>
                      <a:gd name="connsiteY4" fmla="*/ 192806 h 19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2831" h="197376">
                        <a:moveTo>
                          <a:pt x="0" y="8739"/>
                        </a:moveTo>
                        <a:cubicBezTo>
                          <a:pt x="120732" y="327"/>
                          <a:pt x="241465" y="-8085"/>
                          <a:pt x="326571" y="14676"/>
                        </a:cubicBezTo>
                        <a:cubicBezTo>
                          <a:pt x="411677" y="37437"/>
                          <a:pt x="467096" y="115617"/>
                          <a:pt x="510639" y="145305"/>
                        </a:cubicBezTo>
                        <a:cubicBezTo>
                          <a:pt x="554182" y="174993"/>
                          <a:pt x="559129" y="184889"/>
                          <a:pt x="587828" y="192806"/>
                        </a:cubicBezTo>
                        <a:cubicBezTo>
                          <a:pt x="616527" y="200723"/>
                          <a:pt x="649679" y="196764"/>
                          <a:pt x="682831" y="192806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3" name="Freeform 112">
                    <a:extLst>
                      <a:ext uri="{FF2B5EF4-FFF2-40B4-BE49-F238E27FC236}">
                        <a16:creationId xmlns:a16="http://schemas.microsoft.com/office/drawing/2014/main" id="{7DA4E966-65AB-3CD3-F4BB-1822ECC0B9C0}"/>
                      </a:ext>
                    </a:extLst>
                  </p:cNvPr>
                  <p:cNvSpPr/>
                  <p:nvPr/>
                </p:nvSpPr>
                <p:spPr>
                  <a:xfrm>
                    <a:off x="2761013" y="2155055"/>
                    <a:ext cx="682831" cy="386264"/>
                  </a:xfrm>
                  <a:custGeom>
                    <a:avLst/>
                    <a:gdLst>
                      <a:gd name="connsiteX0" fmla="*/ 0 w 682831"/>
                      <a:gd name="connsiteY0" fmla="*/ 386264 h 386264"/>
                      <a:gd name="connsiteX1" fmla="*/ 255319 w 682831"/>
                      <a:gd name="connsiteY1" fmla="*/ 320950 h 386264"/>
                      <a:gd name="connsiteX2" fmla="*/ 516577 w 682831"/>
                      <a:gd name="connsiteY2" fmla="*/ 41880 h 386264"/>
                      <a:gd name="connsiteX3" fmla="*/ 682831 w 682831"/>
                      <a:gd name="connsiteY3" fmla="*/ 6254 h 386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2831" h="386264">
                        <a:moveTo>
                          <a:pt x="0" y="386264"/>
                        </a:moveTo>
                        <a:cubicBezTo>
                          <a:pt x="84611" y="382305"/>
                          <a:pt x="169223" y="378347"/>
                          <a:pt x="255319" y="320950"/>
                        </a:cubicBezTo>
                        <a:cubicBezTo>
                          <a:pt x="341415" y="263553"/>
                          <a:pt x="445325" y="94329"/>
                          <a:pt x="516577" y="41880"/>
                        </a:cubicBezTo>
                        <a:cubicBezTo>
                          <a:pt x="587829" y="-10569"/>
                          <a:pt x="635330" y="-2158"/>
                          <a:pt x="682831" y="62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4" name="Freeform 113">
                    <a:extLst>
                      <a:ext uri="{FF2B5EF4-FFF2-40B4-BE49-F238E27FC236}">
                        <a16:creationId xmlns:a16="http://schemas.microsoft.com/office/drawing/2014/main" id="{DB2BFB37-D302-4613-F07F-92EAF34218A7}"/>
                      </a:ext>
                    </a:extLst>
                  </p:cNvPr>
                  <p:cNvSpPr/>
                  <p:nvPr/>
                </p:nvSpPr>
                <p:spPr>
                  <a:xfrm>
                    <a:off x="2766951" y="2582883"/>
                    <a:ext cx="676893" cy="783910"/>
                  </a:xfrm>
                  <a:custGeom>
                    <a:avLst/>
                    <a:gdLst>
                      <a:gd name="connsiteX0" fmla="*/ 0 w 676893"/>
                      <a:gd name="connsiteY0" fmla="*/ 0 h 783910"/>
                      <a:gd name="connsiteX1" fmla="*/ 201880 w 676893"/>
                      <a:gd name="connsiteY1" fmla="*/ 95003 h 783910"/>
                      <a:gd name="connsiteX2" fmla="*/ 356259 w 676893"/>
                      <a:gd name="connsiteY2" fmla="*/ 403761 h 783910"/>
                      <a:gd name="connsiteX3" fmla="*/ 451262 w 676893"/>
                      <a:gd name="connsiteY3" fmla="*/ 635330 h 783910"/>
                      <a:gd name="connsiteX4" fmla="*/ 540327 w 676893"/>
                      <a:gd name="connsiteY4" fmla="*/ 760021 h 783910"/>
                      <a:gd name="connsiteX5" fmla="*/ 676893 w 676893"/>
                      <a:gd name="connsiteY5" fmla="*/ 783772 h 783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893" h="783910">
                        <a:moveTo>
                          <a:pt x="0" y="0"/>
                        </a:moveTo>
                        <a:cubicBezTo>
                          <a:pt x="71252" y="13855"/>
                          <a:pt x="142504" y="27710"/>
                          <a:pt x="201880" y="95003"/>
                        </a:cubicBezTo>
                        <a:cubicBezTo>
                          <a:pt x="261256" y="162296"/>
                          <a:pt x="314695" y="313707"/>
                          <a:pt x="356259" y="403761"/>
                        </a:cubicBezTo>
                        <a:cubicBezTo>
                          <a:pt x="397823" y="493815"/>
                          <a:pt x="420584" y="575953"/>
                          <a:pt x="451262" y="635330"/>
                        </a:cubicBezTo>
                        <a:cubicBezTo>
                          <a:pt x="481940" y="694707"/>
                          <a:pt x="502722" y="735281"/>
                          <a:pt x="540327" y="760021"/>
                        </a:cubicBezTo>
                        <a:cubicBezTo>
                          <a:pt x="577932" y="784761"/>
                          <a:pt x="627412" y="784266"/>
                          <a:pt x="676893" y="783772"/>
                        </a:cubicBezTo>
                      </a:path>
                    </a:pathLst>
                  </a:custGeom>
                  <a:noFill/>
                  <a:ln w="127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5" name="Freeform 114">
                    <a:extLst>
                      <a:ext uri="{FF2B5EF4-FFF2-40B4-BE49-F238E27FC236}">
                        <a16:creationId xmlns:a16="http://schemas.microsoft.com/office/drawing/2014/main" id="{0ED8693F-4DE7-41C2-44BA-A476AB42A735}"/>
                      </a:ext>
                    </a:extLst>
                  </p:cNvPr>
                  <p:cNvSpPr/>
                  <p:nvPr/>
                </p:nvSpPr>
                <p:spPr>
                  <a:xfrm>
                    <a:off x="2765425" y="2609850"/>
                    <a:ext cx="676275" cy="990600"/>
                  </a:xfrm>
                  <a:custGeom>
                    <a:avLst/>
                    <a:gdLst>
                      <a:gd name="connsiteX0" fmla="*/ 0 w 676275"/>
                      <a:gd name="connsiteY0" fmla="*/ 0 h 990600"/>
                      <a:gd name="connsiteX1" fmla="*/ 123825 w 676275"/>
                      <a:gd name="connsiteY1" fmla="*/ 50800 h 990600"/>
                      <a:gd name="connsiteX2" fmla="*/ 219075 w 676275"/>
                      <a:gd name="connsiteY2" fmla="*/ 161925 h 990600"/>
                      <a:gd name="connsiteX3" fmla="*/ 314325 w 676275"/>
                      <a:gd name="connsiteY3" fmla="*/ 422275 h 990600"/>
                      <a:gd name="connsiteX4" fmla="*/ 428625 w 676275"/>
                      <a:gd name="connsiteY4" fmla="*/ 746125 h 990600"/>
                      <a:gd name="connsiteX5" fmla="*/ 514350 w 676275"/>
                      <a:gd name="connsiteY5" fmla="*/ 920750 h 990600"/>
                      <a:gd name="connsiteX6" fmla="*/ 676275 w 676275"/>
                      <a:gd name="connsiteY6" fmla="*/ 990600 h 990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6275" h="990600">
                        <a:moveTo>
                          <a:pt x="0" y="0"/>
                        </a:moveTo>
                        <a:cubicBezTo>
                          <a:pt x="43656" y="11906"/>
                          <a:pt x="87312" y="23812"/>
                          <a:pt x="123825" y="50800"/>
                        </a:cubicBezTo>
                        <a:cubicBezTo>
                          <a:pt x="160338" y="77788"/>
                          <a:pt x="187325" y="100012"/>
                          <a:pt x="219075" y="161925"/>
                        </a:cubicBezTo>
                        <a:cubicBezTo>
                          <a:pt x="250825" y="223838"/>
                          <a:pt x="279400" y="324908"/>
                          <a:pt x="314325" y="422275"/>
                        </a:cubicBezTo>
                        <a:cubicBezTo>
                          <a:pt x="349250" y="519642"/>
                          <a:pt x="395288" y="663046"/>
                          <a:pt x="428625" y="746125"/>
                        </a:cubicBezTo>
                        <a:cubicBezTo>
                          <a:pt x="461963" y="829204"/>
                          <a:pt x="473075" y="880004"/>
                          <a:pt x="514350" y="920750"/>
                        </a:cubicBezTo>
                        <a:cubicBezTo>
                          <a:pt x="555625" y="961496"/>
                          <a:pt x="615950" y="976048"/>
                          <a:pt x="676275" y="990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6" name="Freeform 115">
                    <a:extLst>
                      <a:ext uri="{FF2B5EF4-FFF2-40B4-BE49-F238E27FC236}">
                        <a16:creationId xmlns:a16="http://schemas.microsoft.com/office/drawing/2014/main" id="{D7FCD4B1-C0EB-8E0E-1C36-41C357D081E2}"/>
                      </a:ext>
                    </a:extLst>
                  </p:cNvPr>
                  <p:cNvSpPr/>
                  <p:nvPr/>
                </p:nvSpPr>
                <p:spPr>
                  <a:xfrm>
                    <a:off x="2762451" y="1992429"/>
                    <a:ext cx="678581" cy="765209"/>
                  </a:xfrm>
                  <a:custGeom>
                    <a:avLst/>
                    <a:gdLst>
                      <a:gd name="connsiteX0" fmla="*/ 0 w 678581"/>
                      <a:gd name="connsiteY0" fmla="*/ 765209 h 765209"/>
                      <a:gd name="connsiteX1" fmla="*/ 206943 w 678581"/>
                      <a:gd name="connsiteY1" fmla="*/ 731520 h 765209"/>
                      <a:gd name="connsiteX2" fmla="*/ 346509 w 678581"/>
                      <a:gd name="connsiteY2" fmla="*/ 649706 h 765209"/>
                      <a:gd name="connsiteX3" fmla="*/ 452387 w 678581"/>
                      <a:gd name="connsiteY3" fmla="*/ 495702 h 765209"/>
                      <a:gd name="connsiteX4" fmla="*/ 490888 w 678581"/>
                      <a:gd name="connsiteY4" fmla="*/ 365760 h 765209"/>
                      <a:gd name="connsiteX5" fmla="*/ 490888 w 678581"/>
                      <a:gd name="connsiteY5" fmla="*/ 211756 h 765209"/>
                      <a:gd name="connsiteX6" fmla="*/ 514951 w 678581"/>
                      <a:gd name="connsiteY6" fmla="*/ 86628 h 765209"/>
                      <a:gd name="connsiteX7" fmla="*/ 572703 w 678581"/>
                      <a:gd name="connsiteY7" fmla="*/ 19251 h 765209"/>
                      <a:gd name="connsiteX8" fmla="*/ 678581 w 678581"/>
                      <a:gd name="connsiteY8" fmla="*/ 0 h 765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81" h="765209">
                        <a:moveTo>
                          <a:pt x="0" y="765209"/>
                        </a:moveTo>
                        <a:cubicBezTo>
                          <a:pt x="74596" y="757989"/>
                          <a:pt x="149192" y="750770"/>
                          <a:pt x="206943" y="731520"/>
                        </a:cubicBezTo>
                        <a:cubicBezTo>
                          <a:pt x="264695" y="712269"/>
                          <a:pt x="305602" y="689009"/>
                          <a:pt x="346509" y="649706"/>
                        </a:cubicBezTo>
                        <a:cubicBezTo>
                          <a:pt x="387416" y="610403"/>
                          <a:pt x="428324" y="543026"/>
                          <a:pt x="452387" y="495702"/>
                        </a:cubicBezTo>
                        <a:cubicBezTo>
                          <a:pt x="476450" y="448378"/>
                          <a:pt x="484471" y="413084"/>
                          <a:pt x="490888" y="365760"/>
                        </a:cubicBezTo>
                        <a:cubicBezTo>
                          <a:pt x="497305" y="318436"/>
                          <a:pt x="486878" y="258278"/>
                          <a:pt x="490888" y="211756"/>
                        </a:cubicBezTo>
                        <a:cubicBezTo>
                          <a:pt x="494898" y="165234"/>
                          <a:pt x="501315" y="118712"/>
                          <a:pt x="514951" y="86628"/>
                        </a:cubicBezTo>
                        <a:cubicBezTo>
                          <a:pt x="528587" y="54544"/>
                          <a:pt x="545431" y="33689"/>
                          <a:pt x="572703" y="19251"/>
                        </a:cubicBezTo>
                        <a:cubicBezTo>
                          <a:pt x="599975" y="4813"/>
                          <a:pt x="639278" y="2406"/>
                          <a:pt x="678581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7" name="Freeform 116">
                    <a:extLst>
                      <a:ext uri="{FF2B5EF4-FFF2-40B4-BE49-F238E27FC236}">
                        <a16:creationId xmlns:a16="http://schemas.microsoft.com/office/drawing/2014/main" id="{D7FAACBA-8205-5988-73B1-BE82148549F2}"/>
                      </a:ext>
                    </a:extLst>
                  </p:cNvPr>
                  <p:cNvSpPr/>
                  <p:nvPr/>
                </p:nvSpPr>
                <p:spPr>
                  <a:xfrm>
                    <a:off x="2762451" y="2796139"/>
                    <a:ext cx="688206" cy="1083911"/>
                  </a:xfrm>
                  <a:custGeom>
                    <a:avLst/>
                    <a:gdLst>
                      <a:gd name="connsiteX0" fmla="*/ 0 w 688206"/>
                      <a:gd name="connsiteY0" fmla="*/ 0 h 1083911"/>
                      <a:gd name="connsiteX1" fmla="*/ 105877 w 688206"/>
                      <a:gd name="connsiteY1" fmla="*/ 14438 h 1083911"/>
                      <a:gd name="connsiteX2" fmla="*/ 202130 w 688206"/>
                      <a:gd name="connsiteY2" fmla="*/ 144379 h 1083911"/>
                      <a:gd name="connsiteX3" fmla="*/ 288757 w 688206"/>
                      <a:gd name="connsiteY3" fmla="*/ 399448 h 1083911"/>
                      <a:gd name="connsiteX4" fmla="*/ 370572 w 688206"/>
                      <a:gd name="connsiteY4" fmla="*/ 644893 h 1083911"/>
                      <a:gd name="connsiteX5" fmla="*/ 462012 w 688206"/>
                      <a:gd name="connsiteY5" fmla="*/ 847023 h 1083911"/>
                      <a:gd name="connsiteX6" fmla="*/ 548640 w 688206"/>
                      <a:gd name="connsiteY6" fmla="*/ 1005840 h 1083911"/>
                      <a:gd name="connsiteX7" fmla="*/ 616016 w 688206"/>
                      <a:gd name="connsiteY7" fmla="*/ 1073217 h 1083911"/>
                      <a:gd name="connsiteX8" fmla="*/ 688206 w 688206"/>
                      <a:gd name="connsiteY8" fmla="*/ 1082842 h 1083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8206" h="1083911">
                        <a:moveTo>
                          <a:pt x="0" y="0"/>
                        </a:moveTo>
                        <a:lnTo>
                          <a:pt x="105877" y="14438"/>
                        </a:lnTo>
                        <a:cubicBezTo>
                          <a:pt x="139565" y="38501"/>
                          <a:pt x="171650" y="80211"/>
                          <a:pt x="202130" y="144379"/>
                        </a:cubicBezTo>
                        <a:cubicBezTo>
                          <a:pt x="232610" y="208547"/>
                          <a:pt x="260683" y="316029"/>
                          <a:pt x="288757" y="399448"/>
                        </a:cubicBezTo>
                        <a:cubicBezTo>
                          <a:pt x="316831" y="482867"/>
                          <a:pt x="341696" y="570297"/>
                          <a:pt x="370572" y="644893"/>
                        </a:cubicBezTo>
                        <a:cubicBezTo>
                          <a:pt x="399448" y="719489"/>
                          <a:pt x="432334" y="786865"/>
                          <a:pt x="462012" y="847023"/>
                        </a:cubicBezTo>
                        <a:cubicBezTo>
                          <a:pt x="491690" y="907181"/>
                          <a:pt x="522973" y="968141"/>
                          <a:pt x="548640" y="1005840"/>
                        </a:cubicBezTo>
                        <a:cubicBezTo>
                          <a:pt x="574307" y="1043539"/>
                          <a:pt x="592755" y="1060383"/>
                          <a:pt x="616016" y="1073217"/>
                        </a:cubicBezTo>
                        <a:cubicBezTo>
                          <a:pt x="639277" y="1086051"/>
                          <a:pt x="663741" y="1084446"/>
                          <a:pt x="688206" y="1082842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21" name="Freeform 120">
                    <a:extLst>
                      <a:ext uri="{FF2B5EF4-FFF2-40B4-BE49-F238E27FC236}">
                        <a16:creationId xmlns:a16="http://schemas.microsoft.com/office/drawing/2014/main" id="{A1021748-A140-62C5-A948-8D9B64D0DD04}"/>
                      </a:ext>
                    </a:extLst>
                  </p:cNvPr>
                  <p:cNvSpPr/>
                  <p:nvPr/>
                </p:nvSpPr>
                <p:spPr>
                  <a:xfrm>
                    <a:off x="2704901" y="2620784"/>
                    <a:ext cx="743149" cy="879787"/>
                  </a:xfrm>
                  <a:custGeom>
                    <a:avLst/>
                    <a:gdLst>
                      <a:gd name="connsiteX0" fmla="*/ 0 w 685800"/>
                      <a:gd name="connsiteY0" fmla="*/ 498355 h 498355"/>
                      <a:gd name="connsiteX1" fmla="*/ 279400 w 685800"/>
                      <a:gd name="connsiteY1" fmla="*/ 314205 h 498355"/>
                      <a:gd name="connsiteX2" fmla="*/ 412750 w 685800"/>
                      <a:gd name="connsiteY2" fmla="*/ 104655 h 498355"/>
                      <a:gd name="connsiteX3" fmla="*/ 488950 w 685800"/>
                      <a:gd name="connsiteY3" fmla="*/ 34805 h 498355"/>
                      <a:gd name="connsiteX4" fmla="*/ 577850 w 685800"/>
                      <a:gd name="connsiteY4" fmla="*/ 3055 h 498355"/>
                      <a:gd name="connsiteX5" fmla="*/ 685800 w 685800"/>
                      <a:gd name="connsiteY5" fmla="*/ 3055 h 498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" h="498355">
                        <a:moveTo>
                          <a:pt x="0" y="498355"/>
                        </a:moveTo>
                        <a:cubicBezTo>
                          <a:pt x="105304" y="439088"/>
                          <a:pt x="210608" y="379822"/>
                          <a:pt x="279400" y="314205"/>
                        </a:cubicBezTo>
                        <a:cubicBezTo>
                          <a:pt x="348192" y="248588"/>
                          <a:pt x="377825" y="151222"/>
                          <a:pt x="412750" y="104655"/>
                        </a:cubicBezTo>
                        <a:cubicBezTo>
                          <a:pt x="447675" y="58088"/>
                          <a:pt x="461433" y="51738"/>
                          <a:pt x="488950" y="34805"/>
                        </a:cubicBezTo>
                        <a:cubicBezTo>
                          <a:pt x="516467" y="17872"/>
                          <a:pt x="545042" y="8347"/>
                          <a:pt x="577850" y="3055"/>
                        </a:cubicBezTo>
                        <a:cubicBezTo>
                          <a:pt x="610658" y="-2237"/>
                          <a:pt x="648229" y="409"/>
                          <a:pt x="685800" y="3055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</p:grp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2F2F92DB-9888-669A-9B64-FF8626DA9F80}"/>
                    </a:ext>
                  </a:extLst>
                </p:cNvPr>
                <p:cNvSpPr/>
                <p:nvPr/>
              </p:nvSpPr>
              <p:spPr>
                <a:xfrm>
                  <a:off x="2768600" y="3403600"/>
                  <a:ext cx="679450" cy="95250"/>
                </a:xfrm>
                <a:custGeom>
                  <a:avLst/>
                  <a:gdLst>
                    <a:gd name="connsiteX0" fmla="*/ 0 w 679450"/>
                    <a:gd name="connsiteY0" fmla="*/ 95250 h 95250"/>
                    <a:gd name="connsiteX1" fmla="*/ 368300 w 679450"/>
                    <a:gd name="connsiteY1" fmla="*/ 25400 h 95250"/>
                    <a:gd name="connsiteX2" fmla="*/ 679450 w 679450"/>
                    <a:gd name="connsiteY2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9450" h="95250">
                      <a:moveTo>
                        <a:pt x="0" y="95250"/>
                      </a:moveTo>
                      <a:cubicBezTo>
                        <a:pt x="127529" y="68262"/>
                        <a:pt x="255058" y="41275"/>
                        <a:pt x="368300" y="25400"/>
                      </a:cubicBezTo>
                      <a:cubicBezTo>
                        <a:pt x="481542" y="9525"/>
                        <a:pt x="580496" y="4762"/>
                        <a:pt x="679450" y="0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B8D994F7-EE20-E496-6BFF-4707F4987A38}"/>
                    </a:ext>
                  </a:extLst>
                </p:cNvPr>
                <p:cNvSpPr/>
                <p:nvPr/>
              </p:nvSpPr>
              <p:spPr>
                <a:xfrm>
                  <a:off x="2759901" y="3928997"/>
                  <a:ext cx="688932" cy="42217"/>
                </a:xfrm>
                <a:custGeom>
                  <a:avLst/>
                  <a:gdLst>
                    <a:gd name="connsiteX0" fmla="*/ 0 w 688932"/>
                    <a:gd name="connsiteY0" fmla="*/ 0 h 42217"/>
                    <a:gd name="connsiteX1" fmla="*/ 175365 w 688932"/>
                    <a:gd name="connsiteY1" fmla="*/ 8351 h 42217"/>
                    <a:gd name="connsiteX2" fmla="*/ 563672 w 688932"/>
                    <a:gd name="connsiteY2" fmla="*/ 37578 h 42217"/>
                    <a:gd name="connsiteX3" fmla="*/ 688932 w 688932"/>
                    <a:gd name="connsiteY3" fmla="*/ 41754 h 4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8932" h="42217">
                      <a:moveTo>
                        <a:pt x="0" y="0"/>
                      </a:moveTo>
                      <a:cubicBezTo>
                        <a:pt x="40710" y="1044"/>
                        <a:pt x="175365" y="8351"/>
                        <a:pt x="175365" y="8351"/>
                      </a:cubicBezTo>
                      <a:lnTo>
                        <a:pt x="563672" y="37578"/>
                      </a:lnTo>
                      <a:cubicBezTo>
                        <a:pt x="649267" y="43145"/>
                        <a:pt x="669099" y="42449"/>
                        <a:pt x="688932" y="41754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0E61A2C0-01B4-FCDF-2311-03ABB0B62024}"/>
                    </a:ext>
                  </a:extLst>
                </p:cNvPr>
                <p:cNvSpPr/>
                <p:nvPr/>
              </p:nvSpPr>
              <p:spPr>
                <a:xfrm>
                  <a:off x="2772427" y="3681155"/>
                  <a:ext cx="672231" cy="214440"/>
                </a:xfrm>
                <a:custGeom>
                  <a:avLst/>
                  <a:gdLst>
                    <a:gd name="connsiteX0" fmla="*/ 0 w 672231"/>
                    <a:gd name="connsiteY0" fmla="*/ 214440 h 214440"/>
                    <a:gd name="connsiteX1" fmla="*/ 129436 w 672231"/>
                    <a:gd name="connsiteY1" fmla="*/ 181037 h 214440"/>
                    <a:gd name="connsiteX2" fmla="*/ 329852 w 672231"/>
                    <a:gd name="connsiteY2" fmla="*/ 139283 h 214440"/>
                    <a:gd name="connsiteX3" fmla="*/ 496866 w 672231"/>
                    <a:gd name="connsiteY3" fmla="*/ 47426 h 214440"/>
                    <a:gd name="connsiteX4" fmla="*/ 580373 w 672231"/>
                    <a:gd name="connsiteY4" fmla="*/ 5672 h 214440"/>
                    <a:gd name="connsiteX5" fmla="*/ 672231 w 672231"/>
                    <a:gd name="connsiteY5" fmla="*/ 1497 h 214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2231" h="214440">
                      <a:moveTo>
                        <a:pt x="0" y="214440"/>
                      </a:moveTo>
                      <a:cubicBezTo>
                        <a:pt x="37230" y="204001"/>
                        <a:pt x="74461" y="193563"/>
                        <a:pt x="129436" y="181037"/>
                      </a:cubicBezTo>
                      <a:cubicBezTo>
                        <a:pt x="184411" y="168511"/>
                        <a:pt x="268614" y="161551"/>
                        <a:pt x="329852" y="139283"/>
                      </a:cubicBezTo>
                      <a:cubicBezTo>
                        <a:pt x="391090" y="117015"/>
                        <a:pt x="455113" y="69694"/>
                        <a:pt x="496866" y="47426"/>
                      </a:cubicBezTo>
                      <a:cubicBezTo>
                        <a:pt x="538619" y="25158"/>
                        <a:pt x="551146" y="13327"/>
                        <a:pt x="580373" y="5672"/>
                      </a:cubicBezTo>
                      <a:cubicBezTo>
                        <a:pt x="609600" y="-1983"/>
                        <a:pt x="640915" y="-243"/>
                        <a:pt x="672231" y="1497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623376CD-D88F-334A-AD0C-F53CB52C9422}"/>
                    </a:ext>
                  </a:extLst>
                </p:cNvPr>
                <p:cNvSpPr/>
                <p:nvPr/>
              </p:nvSpPr>
              <p:spPr>
                <a:xfrm>
                  <a:off x="2759901" y="3427956"/>
                  <a:ext cx="684757" cy="425885"/>
                </a:xfrm>
                <a:custGeom>
                  <a:avLst/>
                  <a:gdLst>
                    <a:gd name="connsiteX0" fmla="*/ 0 w 684757"/>
                    <a:gd name="connsiteY0" fmla="*/ 425885 h 425885"/>
                    <a:gd name="connsiteX1" fmla="*/ 279748 w 684757"/>
                    <a:gd name="connsiteY1" fmla="*/ 359080 h 425885"/>
                    <a:gd name="connsiteX2" fmla="*/ 421710 w 684757"/>
                    <a:gd name="connsiteY2" fmla="*/ 288099 h 425885"/>
                    <a:gd name="connsiteX3" fmla="*/ 513567 w 684757"/>
                    <a:gd name="connsiteY3" fmla="*/ 158663 h 425885"/>
                    <a:gd name="connsiteX4" fmla="*/ 555321 w 684757"/>
                    <a:gd name="connsiteY4" fmla="*/ 87682 h 425885"/>
                    <a:gd name="connsiteX5" fmla="*/ 613776 w 684757"/>
                    <a:gd name="connsiteY5" fmla="*/ 16702 h 425885"/>
                    <a:gd name="connsiteX6" fmla="*/ 684757 w 684757"/>
                    <a:gd name="connsiteY6" fmla="*/ 0 h 425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4757" h="425885">
                      <a:moveTo>
                        <a:pt x="0" y="425885"/>
                      </a:moveTo>
                      <a:cubicBezTo>
                        <a:pt x="104731" y="403964"/>
                        <a:pt x="209463" y="382044"/>
                        <a:pt x="279748" y="359080"/>
                      </a:cubicBezTo>
                      <a:cubicBezTo>
                        <a:pt x="350033" y="336116"/>
                        <a:pt x="382740" y="321502"/>
                        <a:pt x="421710" y="288099"/>
                      </a:cubicBezTo>
                      <a:cubicBezTo>
                        <a:pt x="460680" y="254696"/>
                        <a:pt x="491299" y="192066"/>
                        <a:pt x="513567" y="158663"/>
                      </a:cubicBezTo>
                      <a:cubicBezTo>
                        <a:pt x="535835" y="125260"/>
                        <a:pt x="538620" y="111342"/>
                        <a:pt x="555321" y="87682"/>
                      </a:cubicBezTo>
                      <a:cubicBezTo>
                        <a:pt x="572023" y="64022"/>
                        <a:pt x="592203" y="31316"/>
                        <a:pt x="613776" y="16702"/>
                      </a:cubicBezTo>
                      <a:cubicBezTo>
                        <a:pt x="635349" y="2088"/>
                        <a:pt x="660053" y="1044"/>
                        <a:pt x="684757" y="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</p:grp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80724F0-98F1-8E02-014F-985260F78C24}"/>
                  </a:ext>
                </a:extLst>
              </p:cNvPr>
              <p:cNvSpPr/>
              <p:nvPr/>
            </p:nvSpPr>
            <p:spPr>
              <a:xfrm>
                <a:off x="212725" y="294725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04905E8-2298-6DF9-C2C7-0C5C38A62847}"/>
                  </a:ext>
                </a:extLst>
              </p:cNvPr>
              <p:cNvSpPr/>
              <p:nvPr/>
            </p:nvSpPr>
            <p:spPr>
              <a:xfrm>
                <a:off x="212725" y="3394339"/>
                <a:ext cx="2557330" cy="34698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88BCD8D-937E-E64D-8310-49988A42A020}"/>
                  </a:ext>
                </a:extLst>
              </p:cNvPr>
              <p:cNvSpPr/>
              <p:nvPr/>
            </p:nvSpPr>
            <p:spPr>
              <a:xfrm>
                <a:off x="212725" y="3157002"/>
                <a:ext cx="2557330" cy="173266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E4CD61B-06B3-931D-371F-C00FC2744BC0}"/>
                  </a:ext>
                </a:extLst>
              </p:cNvPr>
              <p:cNvSpPr/>
              <p:nvPr/>
            </p:nvSpPr>
            <p:spPr>
              <a:xfrm>
                <a:off x="212725" y="2720750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B041343-C50F-1577-A5BB-0E53CBD15660}"/>
                  </a:ext>
                </a:extLst>
              </p:cNvPr>
              <p:cNvSpPr/>
              <p:nvPr/>
            </p:nvSpPr>
            <p:spPr>
              <a:xfrm>
                <a:off x="212725" y="2502636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FDCADE0-23F2-16F1-3F3E-6BF8E10FBAD9}"/>
                  </a:ext>
                </a:extLst>
              </p:cNvPr>
              <p:cNvSpPr/>
              <p:nvPr/>
            </p:nvSpPr>
            <p:spPr>
              <a:xfrm>
                <a:off x="212725" y="227613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61E5419-E5F7-48ED-AE8F-B1A8C04C6653}"/>
                  </a:ext>
                </a:extLst>
              </p:cNvPr>
              <p:cNvSpPr/>
              <p:nvPr/>
            </p:nvSpPr>
            <p:spPr>
              <a:xfrm>
                <a:off x="212725" y="3819232"/>
                <a:ext cx="2557330" cy="131821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8B7DE42E-999E-3F8C-88DA-559084D4AE96}"/>
              </a:ext>
            </a:extLst>
          </p:cNvPr>
          <p:cNvSpPr txBox="1"/>
          <p:nvPr/>
        </p:nvSpPr>
        <p:spPr>
          <a:xfrm>
            <a:off x="152356" y="2228080"/>
            <a:ext cx="28559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T</a:t>
            </a:r>
            <a:r>
              <a:rPr lang="en-GB" sz="1000" dirty="0"/>
              <a:t>e</a:t>
            </a:r>
            <a:r>
              <a:rPr lang="en-ES" sz="1000" dirty="0"/>
              <a:t>oría sistemas complejos.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Servicios ecosistémicos y socioecosistemas.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Cambio global.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Problemas retorcidos.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Gestión adaptativa.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Paradigmas de gestión: de especies a 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Espacios protegidos.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DEF207-D005-3866-57B9-53C69E5C8663}"/>
              </a:ext>
            </a:extLst>
          </p:cNvPr>
          <p:cNvSpPr txBox="1"/>
          <p:nvPr/>
        </p:nvSpPr>
        <p:spPr>
          <a:xfrm>
            <a:off x="152356" y="5877834"/>
            <a:ext cx="285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 dirty="0"/>
              <a:t>Descripción de tipos de ecosistemas con la mirada de la gestión holística.</a:t>
            </a:r>
            <a:endParaRPr lang="en-ES" sz="1000" dirty="0"/>
          </a:p>
        </p:txBody>
      </p:sp>
    </p:spTree>
    <p:extLst>
      <p:ext uri="{BB962C8B-B14F-4D97-AF65-F5344CB8AC3E}">
        <p14:creationId xmlns:p14="http://schemas.microsoft.com/office/powerpoint/2010/main" val="32974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99" grpId="0" animBg="1"/>
      <p:bldP spid="103" grpId="0"/>
      <p:bldP spid="104" grpId="0"/>
      <p:bldP spid="105" grpId="0"/>
      <p:bldP spid="106" grpId="0"/>
      <p:bldP spid="107" grpId="0" uiExpand="1" build="p"/>
      <p:bldP spid="108" grpId="0"/>
      <p:bldP spid="147" grpId="0"/>
      <p:bldP spid="148" grpId="0"/>
      <p:bldP spid="150" grpId="0"/>
      <p:bldP spid="154" grpId="0"/>
      <p:bldP spid="158" grpId="0"/>
      <p:bldP spid="177" grpId="0" animBg="1"/>
      <p:bldP spid="178" grpId="0"/>
      <p:bldP spid="179" grpId="0"/>
      <p:bldP spid="184" grpId="0" animBg="1"/>
      <p:bldP spid="185" grpId="0"/>
      <p:bldP spid="186" grpId="0"/>
      <p:bldP spid="193" grpId="0"/>
      <p:bldP spid="155" grpId="0" build="p"/>
      <p:bldP spid="1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00466-6858-2643-4C62-459D89F19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0CB0695-CEDC-2547-7ADF-F239C93BA645}"/>
              </a:ext>
            </a:extLst>
          </p:cNvPr>
          <p:cNvGrpSpPr/>
          <p:nvPr/>
        </p:nvGrpSpPr>
        <p:grpSpPr>
          <a:xfrm>
            <a:off x="212725" y="1168787"/>
            <a:ext cx="3227899" cy="345571"/>
            <a:chOff x="212725" y="1168787"/>
            <a:chExt cx="3227899" cy="345571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23E153EE-CF72-9C51-FAFD-BCE66703FC23}"/>
                </a:ext>
              </a:extLst>
            </p:cNvPr>
            <p:cNvSpPr/>
            <p:nvPr/>
          </p:nvSpPr>
          <p:spPr>
            <a:xfrm>
              <a:off x="2766447" y="1232116"/>
              <a:ext cx="674177" cy="0"/>
            </a:xfrm>
            <a:custGeom>
              <a:avLst/>
              <a:gdLst>
                <a:gd name="connsiteX0" fmla="*/ 0 w 674177"/>
                <a:gd name="connsiteY0" fmla="*/ 0 h 0"/>
                <a:gd name="connsiteX1" fmla="*/ 674177 w 6741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177">
                  <a:moveTo>
                    <a:pt x="0" y="0"/>
                  </a:moveTo>
                  <a:lnTo>
                    <a:pt x="674177" y="0"/>
                  </a:lnTo>
                </a:path>
              </a:pathLst>
            </a:custGeom>
            <a:noFill/>
            <a:ln w="31750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335E21E-1BA1-472F-AB69-54EEC8121F16}"/>
                </a:ext>
              </a:extLst>
            </p:cNvPr>
            <p:cNvSpPr/>
            <p:nvPr/>
          </p:nvSpPr>
          <p:spPr>
            <a:xfrm>
              <a:off x="2766447" y="1286359"/>
              <a:ext cx="659388" cy="227999"/>
            </a:xfrm>
            <a:custGeom>
              <a:avLst/>
              <a:gdLst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1365 h 226091"/>
                <a:gd name="connsiteX1" fmla="*/ 278970 w 681926"/>
                <a:gd name="connsiteY1" fmla="*/ 171847 h 226091"/>
                <a:gd name="connsiteX2" fmla="*/ 681926 w 681926"/>
                <a:gd name="connsiteY2" fmla="*/ 226091 h 226091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573 h 225299"/>
                <a:gd name="connsiteX1" fmla="*/ 278970 w 681926"/>
                <a:gd name="connsiteY1" fmla="*/ 171055 h 225299"/>
                <a:gd name="connsiteX2" fmla="*/ 681926 w 681926"/>
                <a:gd name="connsiteY2" fmla="*/ 225299 h 225299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59388"/>
                <a:gd name="connsiteY0" fmla="*/ 0 h 227946"/>
                <a:gd name="connsiteX1" fmla="*/ 278970 w 659388"/>
                <a:gd name="connsiteY1" fmla="*/ 170482 h 227946"/>
                <a:gd name="connsiteX2" fmla="*/ 659388 w 659388"/>
                <a:gd name="connsiteY2" fmla="*/ 227946 h 227946"/>
                <a:gd name="connsiteX0" fmla="*/ 0 w 659388"/>
                <a:gd name="connsiteY0" fmla="*/ 0 h 227999"/>
                <a:gd name="connsiteX1" fmla="*/ 278970 w 659388"/>
                <a:gd name="connsiteY1" fmla="*/ 170482 h 227999"/>
                <a:gd name="connsiteX2" fmla="*/ 659388 w 659388"/>
                <a:gd name="connsiteY2" fmla="*/ 227946 h 22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388" h="227999">
                  <a:moveTo>
                    <a:pt x="0" y="0"/>
                  </a:moveTo>
                  <a:cubicBezTo>
                    <a:pt x="163151" y="5338"/>
                    <a:pt x="165316" y="133028"/>
                    <a:pt x="278970" y="170482"/>
                  </a:cubicBezTo>
                  <a:cubicBezTo>
                    <a:pt x="392624" y="207936"/>
                    <a:pt x="498639" y="229210"/>
                    <a:pt x="659388" y="227946"/>
                  </a:cubicBezTo>
                </a:path>
              </a:pathLst>
            </a:custGeom>
            <a:noFill/>
            <a:ln w="53975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68173AE-EAFF-8E51-7069-74B3E30D2CAB}"/>
                </a:ext>
              </a:extLst>
            </p:cNvPr>
            <p:cNvSpPr/>
            <p:nvPr/>
          </p:nvSpPr>
          <p:spPr>
            <a:xfrm>
              <a:off x="212725" y="1168787"/>
              <a:ext cx="2557330" cy="168809"/>
            </a:xfrm>
            <a:prstGeom prst="rect">
              <a:avLst/>
            </a:prstGeom>
            <a:solidFill>
              <a:srgbClr val="B7C5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D0F439CD-ABE8-5438-29C9-1673D2065328}"/>
              </a:ext>
            </a:extLst>
          </p:cNvPr>
          <p:cNvSpPr txBox="1"/>
          <p:nvPr/>
        </p:nvSpPr>
        <p:spPr>
          <a:xfrm>
            <a:off x="152355" y="1123059"/>
            <a:ext cx="2986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r>
              <a:rPr lang="en-ES" dirty="0"/>
              <a:t>Dinámica grupal sobre conocimientos previos.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C624669B-B2F5-1B2D-60DB-F74971BF666C}"/>
              </a:ext>
            </a:extLst>
          </p:cNvPr>
          <p:cNvSpPr/>
          <p:nvPr/>
        </p:nvSpPr>
        <p:spPr>
          <a:xfrm>
            <a:off x="6576969" y="1375794"/>
            <a:ext cx="3154260" cy="4546834"/>
          </a:xfrm>
          <a:custGeom>
            <a:avLst/>
            <a:gdLst>
              <a:gd name="connsiteX0" fmla="*/ 0 w 3154260"/>
              <a:gd name="connsiteY0" fmla="*/ 0 h 4647501"/>
              <a:gd name="connsiteX1" fmla="*/ 0 w 3154260"/>
              <a:gd name="connsiteY1" fmla="*/ 3892492 h 4647501"/>
              <a:gd name="connsiteX2" fmla="*/ 226503 w 3154260"/>
              <a:gd name="connsiteY2" fmla="*/ 3942826 h 4647501"/>
              <a:gd name="connsiteX3" fmla="*/ 402671 w 3154260"/>
              <a:gd name="connsiteY3" fmla="*/ 4118995 h 4647501"/>
              <a:gd name="connsiteX4" fmla="*/ 536895 w 3154260"/>
              <a:gd name="connsiteY4" fmla="*/ 4420999 h 4647501"/>
              <a:gd name="connsiteX5" fmla="*/ 587229 w 3154260"/>
              <a:gd name="connsiteY5" fmla="*/ 4546834 h 4647501"/>
              <a:gd name="connsiteX6" fmla="*/ 3154260 w 3154260"/>
              <a:gd name="connsiteY6" fmla="*/ 4546834 h 4647501"/>
              <a:gd name="connsiteX7" fmla="*/ 3154260 w 3154260"/>
              <a:gd name="connsiteY7" fmla="*/ 4647501 h 4647501"/>
              <a:gd name="connsiteX8" fmla="*/ 3154260 w 3154260"/>
              <a:gd name="connsiteY8" fmla="*/ 4026716 h 4647501"/>
              <a:gd name="connsiteX9" fmla="*/ 587229 w 3154260"/>
              <a:gd name="connsiteY9" fmla="*/ 4026716 h 4647501"/>
              <a:gd name="connsiteX10" fmla="*/ 453005 w 3154260"/>
              <a:gd name="connsiteY10" fmla="*/ 3800213 h 4647501"/>
              <a:gd name="connsiteX11" fmla="*/ 302003 w 3154260"/>
              <a:gd name="connsiteY11" fmla="*/ 3179428 h 4647501"/>
              <a:gd name="connsiteX12" fmla="*/ 285225 w 3154260"/>
              <a:gd name="connsiteY12" fmla="*/ 2214694 h 4647501"/>
              <a:gd name="connsiteX13" fmla="*/ 268448 w 3154260"/>
              <a:gd name="connsiteY13" fmla="*/ 595619 h 4647501"/>
              <a:gd name="connsiteX14" fmla="*/ 184558 w 3154260"/>
              <a:gd name="connsiteY14" fmla="*/ 75501 h 4647501"/>
              <a:gd name="connsiteX15" fmla="*/ 0 w 3154260"/>
              <a:gd name="connsiteY15" fmla="*/ 0 h 4647501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54260" h="4546834">
                <a:moveTo>
                  <a:pt x="0" y="0"/>
                </a:moveTo>
                <a:lnTo>
                  <a:pt x="0" y="3892492"/>
                </a:lnTo>
                <a:lnTo>
                  <a:pt x="226503" y="3942826"/>
                </a:lnTo>
                <a:cubicBezTo>
                  <a:pt x="293615" y="3980576"/>
                  <a:pt x="350939" y="4039300"/>
                  <a:pt x="402671" y="4118995"/>
                </a:cubicBezTo>
                <a:cubicBezTo>
                  <a:pt x="454403" y="4198690"/>
                  <a:pt x="506135" y="4349693"/>
                  <a:pt x="536895" y="4420999"/>
                </a:cubicBezTo>
                <a:lnTo>
                  <a:pt x="587229" y="4546834"/>
                </a:lnTo>
                <a:lnTo>
                  <a:pt x="3154260" y="4546834"/>
                </a:lnTo>
                <a:lnTo>
                  <a:pt x="3154260" y="4026716"/>
                </a:lnTo>
                <a:lnTo>
                  <a:pt x="587229" y="4026716"/>
                </a:lnTo>
                <a:lnTo>
                  <a:pt x="453005" y="3800213"/>
                </a:lnTo>
                <a:cubicBezTo>
                  <a:pt x="405467" y="3658998"/>
                  <a:pt x="329966" y="3443681"/>
                  <a:pt x="302003" y="3179428"/>
                </a:cubicBezTo>
                <a:cubicBezTo>
                  <a:pt x="274040" y="2915175"/>
                  <a:pt x="290817" y="2754386"/>
                  <a:pt x="285225" y="2214694"/>
                </a:cubicBezTo>
                <a:lnTo>
                  <a:pt x="268448" y="595619"/>
                </a:lnTo>
                <a:cubicBezTo>
                  <a:pt x="251670" y="239087"/>
                  <a:pt x="246077" y="100668"/>
                  <a:pt x="184558" y="755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ABBDCC-D7B4-F6E1-36F0-03C58140BBBA}"/>
              </a:ext>
            </a:extLst>
          </p:cNvPr>
          <p:cNvSpPr txBox="1"/>
          <p:nvPr/>
        </p:nvSpPr>
        <p:spPr>
          <a:xfrm>
            <a:off x="3779362" y="295750"/>
            <a:ext cx="2025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Objetivos de aprendizaje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2ED81C0-8DA0-FA50-08F2-7D445203DFF9}"/>
              </a:ext>
            </a:extLst>
          </p:cNvPr>
          <p:cNvSpPr txBox="1"/>
          <p:nvPr/>
        </p:nvSpPr>
        <p:spPr>
          <a:xfrm>
            <a:off x="7003736" y="180334"/>
            <a:ext cx="1466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Tareas evaluación continua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458392F-B3E6-2C3B-3691-695C48BBAC03}"/>
              </a:ext>
            </a:extLst>
          </p:cNvPr>
          <p:cNvSpPr txBox="1"/>
          <p:nvPr/>
        </p:nvSpPr>
        <p:spPr>
          <a:xfrm>
            <a:off x="8575698" y="411167"/>
            <a:ext cx="10892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500" b="1" dirty="0"/>
              <a:t>Calificación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B03F7F6-8525-2E44-4918-CEE9E1756B39}"/>
              </a:ext>
            </a:extLst>
          </p:cNvPr>
          <p:cNvSpPr txBox="1"/>
          <p:nvPr/>
        </p:nvSpPr>
        <p:spPr>
          <a:xfrm>
            <a:off x="7770326" y="5520809"/>
            <a:ext cx="11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b="1" dirty="0">
                <a:solidFill>
                  <a:schemeClr val="bg1"/>
                </a:solidFill>
              </a:rPr>
              <a:t>Examen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A4C8931-A66B-FD97-2192-C9118678C65A}"/>
              </a:ext>
            </a:extLst>
          </p:cNvPr>
          <p:cNvSpPr txBox="1"/>
          <p:nvPr/>
        </p:nvSpPr>
        <p:spPr>
          <a:xfrm>
            <a:off x="3427893" y="1133157"/>
            <a:ext cx="3130737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pPr>
              <a:spcBef>
                <a:spcPts val="800"/>
              </a:spcBef>
            </a:pPr>
            <a:r>
              <a:rPr lang="en-ES" dirty="0"/>
              <a:t>Adquirir primeras ideas sobre gestión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Pasar de incompetencia inconsciente a incompetencia consciente.</a:t>
            </a:r>
          </a:p>
          <a:p>
            <a:pPr>
              <a:spcBef>
                <a:spcPts val="800"/>
              </a:spcBef>
            </a:pPr>
            <a:r>
              <a:rPr lang="en-ES" dirty="0"/>
              <a:t>Entender la complejidad inherente al concepto.</a:t>
            </a:r>
          </a:p>
          <a:p>
            <a:pPr>
              <a:spcBef>
                <a:spcPts val="800"/>
              </a:spcBef>
            </a:pPr>
            <a:r>
              <a:rPr lang="en-ES" dirty="0"/>
              <a:t>Conocer los fundamentos teóricos de la gestión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Distinguir gestión de ecosistemas de gestión de componentes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Conocer de primera mano cómo se manejan ecosistemas o sus elementos.</a:t>
            </a:r>
          </a:p>
          <a:p>
            <a:pPr>
              <a:spcBef>
                <a:spcPts val="800"/>
              </a:spcBef>
            </a:pPr>
            <a:r>
              <a:rPr lang="en-ES" dirty="0"/>
              <a:t>Constatar las diferencias entre la teoría y la práctica.</a:t>
            </a:r>
          </a:p>
          <a:p>
            <a:pPr>
              <a:spcBef>
                <a:spcPts val="800"/>
              </a:spcBef>
            </a:pPr>
            <a:r>
              <a:rPr lang="en-ES" dirty="0"/>
              <a:t>Identificar carencias en la gestión actual.</a:t>
            </a:r>
          </a:p>
          <a:p>
            <a:pPr>
              <a:spcBef>
                <a:spcPts val="800"/>
              </a:spcBef>
            </a:pPr>
            <a:r>
              <a:rPr lang="en-ES" dirty="0"/>
              <a:t>Entender el cambio global como variable de contexto para la gestión.</a:t>
            </a:r>
          </a:p>
          <a:p>
            <a:pPr>
              <a:spcBef>
                <a:spcPts val="800"/>
              </a:spcBef>
            </a:pPr>
            <a:r>
              <a:rPr lang="en-ES" dirty="0"/>
              <a:t>Integrar el conocimiento adquirido y hacer propuestas de mejora.</a:t>
            </a:r>
          </a:p>
          <a:p>
            <a:pPr>
              <a:spcBef>
                <a:spcPts val="800"/>
              </a:spcBef>
            </a:pPr>
            <a:r>
              <a:rPr lang="en-ES" dirty="0"/>
              <a:t>Aprender a planificar la gestión de varios tipos de ecosistema.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habilidades de comunicación escrita y oral.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competencias de creación de contenido multimedia.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las habilidades de trabajo en equipo.</a:t>
            </a:r>
          </a:p>
          <a:p>
            <a:pPr>
              <a:spcBef>
                <a:spcPts val="800"/>
              </a:spcBef>
            </a:pPr>
            <a:endParaRPr lang="en-E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F135DAB-062D-2A53-F13E-FB739CA4903C}"/>
              </a:ext>
            </a:extLst>
          </p:cNvPr>
          <p:cNvSpPr txBox="1"/>
          <p:nvPr/>
        </p:nvSpPr>
        <p:spPr>
          <a:xfrm>
            <a:off x="329130" y="411167"/>
            <a:ext cx="20255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Contenidos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6274005-4A02-91BD-C9A4-48CD79982B58}"/>
              </a:ext>
            </a:extLst>
          </p:cNvPr>
          <p:cNvGrpSpPr/>
          <p:nvPr/>
        </p:nvGrpSpPr>
        <p:grpSpPr>
          <a:xfrm>
            <a:off x="212725" y="2976427"/>
            <a:ext cx="3243169" cy="2192072"/>
            <a:chOff x="212725" y="2976427"/>
            <a:chExt cx="3243169" cy="2192072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7AF4BDA-D89D-84BA-68E7-1B946F257486}"/>
                </a:ext>
              </a:extLst>
            </p:cNvPr>
            <p:cNvSpPr/>
            <p:nvPr/>
          </p:nvSpPr>
          <p:spPr>
            <a:xfrm>
              <a:off x="2662328" y="2976427"/>
              <a:ext cx="780450" cy="1979374"/>
            </a:xfrm>
            <a:custGeom>
              <a:avLst/>
              <a:gdLst>
                <a:gd name="connsiteX0" fmla="*/ 0 w 679077"/>
                <a:gd name="connsiteY0" fmla="*/ 2017059 h 2018352"/>
                <a:gd name="connsiteX1" fmla="*/ 268941 w 679077"/>
                <a:gd name="connsiteY1" fmla="*/ 1996889 h 2018352"/>
                <a:gd name="connsiteX2" fmla="*/ 437030 w 679077"/>
                <a:gd name="connsiteY2" fmla="*/ 1869142 h 2018352"/>
                <a:gd name="connsiteX3" fmla="*/ 477371 w 679077"/>
                <a:gd name="connsiteY3" fmla="*/ 1660712 h 2018352"/>
                <a:gd name="connsiteX4" fmla="*/ 510988 w 679077"/>
                <a:gd name="connsiteY4" fmla="*/ 907677 h 2018352"/>
                <a:gd name="connsiteX5" fmla="*/ 531159 w 679077"/>
                <a:gd name="connsiteY5" fmla="*/ 369795 h 2018352"/>
                <a:gd name="connsiteX6" fmla="*/ 551330 w 679077"/>
                <a:gd name="connsiteY6" fmla="*/ 134471 h 2018352"/>
                <a:gd name="connsiteX7" fmla="*/ 564777 w 679077"/>
                <a:gd name="connsiteY7" fmla="*/ 73959 h 2018352"/>
                <a:gd name="connsiteX8" fmla="*/ 584947 w 679077"/>
                <a:gd name="connsiteY8" fmla="*/ 40342 h 2018352"/>
                <a:gd name="connsiteX9" fmla="*/ 618565 w 679077"/>
                <a:gd name="connsiteY9" fmla="*/ 20171 h 2018352"/>
                <a:gd name="connsiteX10" fmla="*/ 679077 w 679077"/>
                <a:gd name="connsiteY10" fmla="*/ 0 h 20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077" h="2018352">
                  <a:moveTo>
                    <a:pt x="0" y="2017059"/>
                  </a:moveTo>
                  <a:cubicBezTo>
                    <a:pt x="98051" y="2019300"/>
                    <a:pt x="196103" y="2021542"/>
                    <a:pt x="268941" y="1996889"/>
                  </a:cubicBezTo>
                  <a:cubicBezTo>
                    <a:pt x="341779" y="1972236"/>
                    <a:pt x="402292" y="1925171"/>
                    <a:pt x="437030" y="1869142"/>
                  </a:cubicBezTo>
                  <a:cubicBezTo>
                    <a:pt x="471768" y="1813113"/>
                    <a:pt x="465045" y="1820956"/>
                    <a:pt x="477371" y="1660712"/>
                  </a:cubicBezTo>
                  <a:cubicBezTo>
                    <a:pt x="489697" y="1500468"/>
                    <a:pt x="502023" y="1122830"/>
                    <a:pt x="510988" y="907677"/>
                  </a:cubicBezTo>
                  <a:cubicBezTo>
                    <a:pt x="519953" y="692524"/>
                    <a:pt x="524435" y="498663"/>
                    <a:pt x="531159" y="369795"/>
                  </a:cubicBezTo>
                  <a:cubicBezTo>
                    <a:pt x="537883" y="240927"/>
                    <a:pt x="545727" y="183777"/>
                    <a:pt x="551330" y="134471"/>
                  </a:cubicBezTo>
                  <a:cubicBezTo>
                    <a:pt x="556933" y="85165"/>
                    <a:pt x="564777" y="73959"/>
                    <a:pt x="564777" y="73959"/>
                  </a:cubicBezTo>
                  <a:cubicBezTo>
                    <a:pt x="570380" y="58271"/>
                    <a:pt x="584947" y="40342"/>
                    <a:pt x="584947" y="40342"/>
                  </a:cubicBezTo>
                  <a:cubicBezTo>
                    <a:pt x="593912" y="31377"/>
                    <a:pt x="602877" y="26895"/>
                    <a:pt x="618565" y="20171"/>
                  </a:cubicBezTo>
                  <a:cubicBezTo>
                    <a:pt x="634253" y="13447"/>
                    <a:pt x="656665" y="6723"/>
                    <a:pt x="679077" y="0"/>
                  </a:cubicBezTo>
                </a:path>
              </a:pathLst>
            </a:custGeom>
            <a:noFill/>
            <a:ln w="6350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52669DC-4969-8AF7-8067-858358A37C19}"/>
                </a:ext>
              </a:extLst>
            </p:cNvPr>
            <p:cNvSpPr/>
            <p:nvPr/>
          </p:nvSpPr>
          <p:spPr>
            <a:xfrm>
              <a:off x="2729927" y="3706212"/>
              <a:ext cx="725967" cy="1305601"/>
            </a:xfrm>
            <a:custGeom>
              <a:avLst/>
              <a:gdLst>
                <a:gd name="connsiteX0" fmla="*/ 0 w 685800"/>
                <a:gd name="connsiteY0" fmla="*/ 1296094 h 1305601"/>
                <a:gd name="connsiteX1" fmla="*/ 141194 w 685800"/>
                <a:gd name="connsiteY1" fmla="*/ 1302817 h 1305601"/>
                <a:gd name="connsiteX2" fmla="*/ 349624 w 685800"/>
                <a:gd name="connsiteY2" fmla="*/ 1255753 h 1305601"/>
                <a:gd name="connsiteX3" fmla="*/ 477371 w 685800"/>
                <a:gd name="connsiteY3" fmla="*/ 1141453 h 1305601"/>
                <a:gd name="connsiteX4" fmla="*/ 517712 w 685800"/>
                <a:gd name="connsiteY4" fmla="*/ 912853 h 1305601"/>
                <a:gd name="connsiteX5" fmla="*/ 531159 w 685800"/>
                <a:gd name="connsiteY5" fmla="*/ 576676 h 1305601"/>
                <a:gd name="connsiteX6" fmla="*/ 551330 w 685800"/>
                <a:gd name="connsiteY6" fmla="*/ 193435 h 1305601"/>
                <a:gd name="connsiteX7" fmla="*/ 551330 w 685800"/>
                <a:gd name="connsiteY7" fmla="*/ 58964 h 1305601"/>
                <a:gd name="connsiteX8" fmla="*/ 611841 w 685800"/>
                <a:gd name="connsiteY8" fmla="*/ 5176 h 1305601"/>
                <a:gd name="connsiteX9" fmla="*/ 685800 w 685800"/>
                <a:gd name="connsiteY9" fmla="*/ 5176 h 130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0" h="1305601">
                  <a:moveTo>
                    <a:pt x="0" y="1296094"/>
                  </a:moveTo>
                  <a:cubicBezTo>
                    <a:pt x="41461" y="1302817"/>
                    <a:pt x="82923" y="1309540"/>
                    <a:pt x="141194" y="1302817"/>
                  </a:cubicBezTo>
                  <a:cubicBezTo>
                    <a:pt x="199465" y="1296094"/>
                    <a:pt x="293595" y="1282647"/>
                    <a:pt x="349624" y="1255753"/>
                  </a:cubicBezTo>
                  <a:cubicBezTo>
                    <a:pt x="405653" y="1228859"/>
                    <a:pt x="449356" y="1198603"/>
                    <a:pt x="477371" y="1141453"/>
                  </a:cubicBezTo>
                  <a:cubicBezTo>
                    <a:pt x="505386" y="1084303"/>
                    <a:pt x="508747" y="1006982"/>
                    <a:pt x="517712" y="912853"/>
                  </a:cubicBezTo>
                  <a:cubicBezTo>
                    <a:pt x="526677" y="818723"/>
                    <a:pt x="525556" y="696579"/>
                    <a:pt x="531159" y="576676"/>
                  </a:cubicBezTo>
                  <a:cubicBezTo>
                    <a:pt x="536762" y="456773"/>
                    <a:pt x="547968" y="279720"/>
                    <a:pt x="551330" y="193435"/>
                  </a:cubicBezTo>
                  <a:cubicBezTo>
                    <a:pt x="554692" y="107150"/>
                    <a:pt x="541245" y="90340"/>
                    <a:pt x="551330" y="58964"/>
                  </a:cubicBezTo>
                  <a:cubicBezTo>
                    <a:pt x="561415" y="27588"/>
                    <a:pt x="589429" y="14141"/>
                    <a:pt x="611841" y="5176"/>
                  </a:cubicBezTo>
                  <a:cubicBezTo>
                    <a:pt x="634253" y="-3789"/>
                    <a:pt x="660026" y="693"/>
                    <a:pt x="685800" y="5176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F3E4221-9602-AC73-7FE2-119146C9C31D}"/>
                </a:ext>
              </a:extLst>
            </p:cNvPr>
            <p:cNvSpPr/>
            <p:nvPr/>
          </p:nvSpPr>
          <p:spPr>
            <a:xfrm>
              <a:off x="2749924" y="4011360"/>
              <a:ext cx="699247" cy="1036462"/>
            </a:xfrm>
            <a:custGeom>
              <a:avLst/>
              <a:gdLst>
                <a:gd name="connsiteX0" fmla="*/ 0 w 699247"/>
                <a:gd name="connsiteY0" fmla="*/ 1031287 h 1036462"/>
                <a:gd name="connsiteX1" fmla="*/ 188258 w 699247"/>
                <a:gd name="connsiteY1" fmla="*/ 1031287 h 1036462"/>
                <a:gd name="connsiteX2" fmla="*/ 410135 w 699247"/>
                <a:gd name="connsiteY2" fmla="*/ 977499 h 1036462"/>
                <a:gd name="connsiteX3" fmla="*/ 531158 w 699247"/>
                <a:gd name="connsiteY3" fmla="*/ 856475 h 1036462"/>
                <a:gd name="connsiteX4" fmla="*/ 578223 w 699247"/>
                <a:gd name="connsiteY4" fmla="*/ 587534 h 1036462"/>
                <a:gd name="connsiteX5" fmla="*/ 598394 w 699247"/>
                <a:gd name="connsiteY5" fmla="*/ 184122 h 1036462"/>
                <a:gd name="connsiteX6" fmla="*/ 618564 w 699247"/>
                <a:gd name="connsiteY6" fmla="*/ 29481 h 1036462"/>
                <a:gd name="connsiteX7" fmla="*/ 665629 w 699247"/>
                <a:gd name="connsiteY7" fmla="*/ 2587 h 1036462"/>
                <a:gd name="connsiteX8" fmla="*/ 699247 w 699247"/>
                <a:gd name="connsiteY8" fmla="*/ 2587 h 103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47" h="1036462">
                  <a:moveTo>
                    <a:pt x="0" y="1031287"/>
                  </a:moveTo>
                  <a:cubicBezTo>
                    <a:pt x="59951" y="1035769"/>
                    <a:pt x="119902" y="1040252"/>
                    <a:pt x="188258" y="1031287"/>
                  </a:cubicBezTo>
                  <a:cubicBezTo>
                    <a:pt x="256614" y="1022322"/>
                    <a:pt x="352985" y="1006634"/>
                    <a:pt x="410135" y="977499"/>
                  </a:cubicBezTo>
                  <a:cubicBezTo>
                    <a:pt x="467285" y="948364"/>
                    <a:pt x="503143" y="921469"/>
                    <a:pt x="531158" y="856475"/>
                  </a:cubicBezTo>
                  <a:cubicBezTo>
                    <a:pt x="559173" y="791481"/>
                    <a:pt x="567017" y="699593"/>
                    <a:pt x="578223" y="587534"/>
                  </a:cubicBezTo>
                  <a:cubicBezTo>
                    <a:pt x="589429" y="475475"/>
                    <a:pt x="591671" y="277131"/>
                    <a:pt x="598394" y="184122"/>
                  </a:cubicBezTo>
                  <a:cubicBezTo>
                    <a:pt x="605118" y="91113"/>
                    <a:pt x="607358" y="59737"/>
                    <a:pt x="618564" y="29481"/>
                  </a:cubicBezTo>
                  <a:cubicBezTo>
                    <a:pt x="629770" y="-775"/>
                    <a:pt x="652182" y="7069"/>
                    <a:pt x="665629" y="2587"/>
                  </a:cubicBezTo>
                  <a:cubicBezTo>
                    <a:pt x="679076" y="-1895"/>
                    <a:pt x="689161" y="346"/>
                    <a:pt x="699247" y="2587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E8C6F31-363B-B032-573A-FCBEBE54001E}"/>
                </a:ext>
              </a:extLst>
            </p:cNvPr>
            <p:cNvSpPr/>
            <p:nvPr/>
          </p:nvSpPr>
          <p:spPr>
            <a:xfrm>
              <a:off x="2749924" y="4329464"/>
              <a:ext cx="705970" cy="773695"/>
            </a:xfrm>
            <a:custGeom>
              <a:avLst/>
              <a:gdLst>
                <a:gd name="connsiteX0" fmla="*/ 0 w 679076"/>
                <a:gd name="connsiteY0" fmla="*/ 773695 h 773695"/>
                <a:gd name="connsiteX1" fmla="*/ 295835 w 679076"/>
                <a:gd name="connsiteY1" fmla="*/ 746801 h 773695"/>
                <a:gd name="connsiteX2" fmla="*/ 484094 w 679076"/>
                <a:gd name="connsiteY2" fmla="*/ 645948 h 773695"/>
                <a:gd name="connsiteX3" fmla="*/ 564776 w 679076"/>
                <a:gd name="connsiteY3" fmla="*/ 504754 h 773695"/>
                <a:gd name="connsiteX4" fmla="*/ 605117 w 679076"/>
                <a:gd name="connsiteY4" fmla="*/ 134960 h 773695"/>
                <a:gd name="connsiteX5" fmla="*/ 611841 w 679076"/>
                <a:gd name="connsiteY5" fmla="*/ 20660 h 773695"/>
                <a:gd name="connsiteX6" fmla="*/ 679076 w 679076"/>
                <a:gd name="connsiteY6" fmla="*/ 489 h 7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076" h="773695">
                  <a:moveTo>
                    <a:pt x="0" y="773695"/>
                  </a:moveTo>
                  <a:cubicBezTo>
                    <a:pt x="107576" y="770893"/>
                    <a:pt x="215153" y="768092"/>
                    <a:pt x="295835" y="746801"/>
                  </a:cubicBezTo>
                  <a:cubicBezTo>
                    <a:pt x="376517" y="725510"/>
                    <a:pt x="439271" y="686289"/>
                    <a:pt x="484094" y="645948"/>
                  </a:cubicBezTo>
                  <a:cubicBezTo>
                    <a:pt x="528917" y="605607"/>
                    <a:pt x="544606" y="589919"/>
                    <a:pt x="564776" y="504754"/>
                  </a:cubicBezTo>
                  <a:cubicBezTo>
                    <a:pt x="584946" y="419589"/>
                    <a:pt x="597273" y="215642"/>
                    <a:pt x="605117" y="134960"/>
                  </a:cubicBezTo>
                  <a:cubicBezTo>
                    <a:pt x="612961" y="54278"/>
                    <a:pt x="599514" y="43072"/>
                    <a:pt x="611841" y="20660"/>
                  </a:cubicBezTo>
                  <a:cubicBezTo>
                    <a:pt x="624168" y="-1752"/>
                    <a:pt x="651622" y="-632"/>
                    <a:pt x="679076" y="489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21D286CE-833B-5B83-2656-19726548D0AC}"/>
                </a:ext>
              </a:extLst>
            </p:cNvPr>
            <p:cNvSpPr/>
            <p:nvPr/>
          </p:nvSpPr>
          <p:spPr>
            <a:xfrm>
              <a:off x="2756647" y="4793876"/>
              <a:ext cx="699247" cy="349624"/>
            </a:xfrm>
            <a:custGeom>
              <a:avLst/>
              <a:gdLst>
                <a:gd name="connsiteX0" fmla="*/ 0 w 699247"/>
                <a:gd name="connsiteY0" fmla="*/ 349624 h 349624"/>
                <a:gd name="connsiteX1" fmla="*/ 289112 w 699247"/>
                <a:gd name="connsiteY1" fmla="*/ 336177 h 349624"/>
                <a:gd name="connsiteX2" fmla="*/ 463924 w 699247"/>
                <a:gd name="connsiteY2" fmla="*/ 289112 h 349624"/>
                <a:gd name="connsiteX3" fmla="*/ 564777 w 699247"/>
                <a:gd name="connsiteY3" fmla="*/ 174812 h 349624"/>
                <a:gd name="connsiteX4" fmla="*/ 605118 w 699247"/>
                <a:gd name="connsiteY4" fmla="*/ 80683 h 349624"/>
                <a:gd name="connsiteX5" fmla="*/ 638735 w 699247"/>
                <a:gd name="connsiteY5" fmla="*/ 20171 h 349624"/>
                <a:gd name="connsiteX6" fmla="*/ 699247 w 699247"/>
                <a:gd name="connsiteY6" fmla="*/ 0 h 34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247" h="349624">
                  <a:moveTo>
                    <a:pt x="0" y="349624"/>
                  </a:moveTo>
                  <a:cubicBezTo>
                    <a:pt x="105895" y="347943"/>
                    <a:pt x="211791" y="346262"/>
                    <a:pt x="289112" y="336177"/>
                  </a:cubicBezTo>
                  <a:cubicBezTo>
                    <a:pt x="366433" y="326092"/>
                    <a:pt x="417980" y="316006"/>
                    <a:pt x="463924" y="289112"/>
                  </a:cubicBezTo>
                  <a:cubicBezTo>
                    <a:pt x="509868" y="262218"/>
                    <a:pt x="541245" y="209550"/>
                    <a:pt x="564777" y="174812"/>
                  </a:cubicBezTo>
                  <a:cubicBezTo>
                    <a:pt x="588309" y="140074"/>
                    <a:pt x="592792" y="106456"/>
                    <a:pt x="605118" y="80683"/>
                  </a:cubicBezTo>
                  <a:cubicBezTo>
                    <a:pt x="617444" y="54910"/>
                    <a:pt x="623047" y="33618"/>
                    <a:pt x="638735" y="20171"/>
                  </a:cubicBezTo>
                  <a:cubicBezTo>
                    <a:pt x="654423" y="6724"/>
                    <a:pt x="676835" y="3362"/>
                    <a:pt x="699247" y="0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6AD2039-62DE-92D9-FB56-B5F4105C6597}"/>
                </a:ext>
              </a:extLst>
            </p:cNvPr>
            <p:cNvSpPr/>
            <p:nvPr/>
          </p:nvSpPr>
          <p:spPr>
            <a:xfrm>
              <a:off x="212725" y="4919738"/>
              <a:ext cx="2557330" cy="248761"/>
            </a:xfrm>
            <a:prstGeom prst="rect">
              <a:avLst/>
            </a:prstGeom>
            <a:solidFill>
              <a:srgbClr val="E19D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9A538EF-59B6-46DC-6D54-E954D10B5602}"/>
              </a:ext>
            </a:extLst>
          </p:cNvPr>
          <p:cNvGrpSpPr/>
          <p:nvPr/>
        </p:nvGrpSpPr>
        <p:grpSpPr>
          <a:xfrm>
            <a:off x="206607" y="1598228"/>
            <a:ext cx="3276787" cy="4672093"/>
            <a:chOff x="212725" y="1598228"/>
            <a:chExt cx="3276787" cy="4672093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3C95E98-9E02-8884-4CC0-C092E37DB1EF}"/>
                </a:ext>
              </a:extLst>
            </p:cNvPr>
            <p:cNvGrpSpPr/>
            <p:nvPr/>
          </p:nvGrpSpPr>
          <p:grpSpPr>
            <a:xfrm>
              <a:off x="2756647" y="1598228"/>
              <a:ext cx="732865" cy="4612372"/>
              <a:chOff x="2756647" y="1598228"/>
              <a:chExt cx="732865" cy="4612372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5067F884-0636-15D4-EF15-B56E02A56A10}"/>
                  </a:ext>
                </a:extLst>
              </p:cNvPr>
              <p:cNvSpPr/>
              <p:nvPr/>
            </p:nvSpPr>
            <p:spPr>
              <a:xfrm>
                <a:off x="2762383" y="1598228"/>
                <a:ext cx="677807" cy="4334116"/>
              </a:xfrm>
              <a:custGeom>
                <a:avLst/>
                <a:gdLst>
                  <a:gd name="connsiteX0" fmla="*/ 0 w 677807"/>
                  <a:gd name="connsiteY0" fmla="*/ 4322992 h 4322992"/>
                  <a:gd name="connsiteX1" fmla="*/ 127888 w 677807"/>
                  <a:gd name="connsiteY1" fmla="*/ 4227075 h 4322992"/>
                  <a:gd name="connsiteX2" fmla="*/ 211016 w 677807"/>
                  <a:gd name="connsiteY2" fmla="*/ 3920144 h 4322992"/>
                  <a:gd name="connsiteX3" fmla="*/ 268565 w 677807"/>
                  <a:gd name="connsiteY3" fmla="*/ 3133632 h 4322992"/>
                  <a:gd name="connsiteX4" fmla="*/ 281354 w 677807"/>
                  <a:gd name="connsiteY4" fmla="*/ 1995428 h 4322992"/>
                  <a:gd name="connsiteX5" fmla="*/ 300537 w 677807"/>
                  <a:gd name="connsiteY5" fmla="*/ 1017084 h 4322992"/>
                  <a:gd name="connsiteX6" fmla="*/ 370876 w 677807"/>
                  <a:gd name="connsiteY6" fmla="*/ 505531 h 4322992"/>
                  <a:gd name="connsiteX7" fmla="*/ 498764 w 677807"/>
                  <a:gd name="connsiteY7" fmla="*/ 77106 h 4322992"/>
                  <a:gd name="connsiteX8" fmla="*/ 620258 w 677807"/>
                  <a:gd name="connsiteY8" fmla="*/ 6768 h 4322992"/>
                  <a:gd name="connsiteX9" fmla="*/ 677807 w 677807"/>
                  <a:gd name="connsiteY9" fmla="*/ 6768 h 432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7807" h="4322992">
                    <a:moveTo>
                      <a:pt x="0" y="4322992"/>
                    </a:moveTo>
                    <a:cubicBezTo>
                      <a:pt x="46359" y="4308604"/>
                      <a:pt x="92719" y="4294216"/>
                      <a:pt x="127888" y="4227075"/>
                    </a:cubicBezTo>
                    <a:cubicBezTo>
                      <a:pt x="163057" y="4159934"/>
                      <a:pt x="187570" y="4102384"/>
                      <a:pt x="211016" y="3920144"/>
                    </a:cubicBezTo>
                    <a:cubicBezTo>
                      <a:pt x="234462" y="3737904"/>
                      <a:pt x="256842" y="3454418"/>
                      <a:pt x="268565" y="3133632"/>
                    </a:cubicBezTo>
                    <a:cubicBezTo>
                      <a:pt x="280288" y="2812846"/>
                      <a:pt x="276025" y="2348186"/>
                      <a:pt x="281354" y="1995428"/>
                    </a:cubicBezTo>
                    <a:cubicBezTo>
                      <a:pt x="286683" y="1642670"/>
                      <a:pt x="285617" y="1265400"/>
                      <a:pt x="300537" y="1017084"/>
                    </a:cubicBezTo>
                    <a:cubicBezTo>
                      <a:pt x="315457" y="768768"/>
                      <a:pt x="337838" y="662194"/>
                      <a:pt x="370876" y="505531"/>
                    </a:cubicBezTo>
                    <a:cubicBezTo>
                      <a:pt x="403914" y="348868"/>
                      <a:pt x="457200" y="160233"/>
                      <a:pt x="498764" y="77106"/>
                    </a:cubicBezTo>
                    <a:cubicBezTo>
                      <a:pt x="540328" y="-6021"/>
                      <a:pt x="590418" y="18491"/>
                      <a:pt x="620258" y="6768"/>
                    </a:cubicBezTo>
                    <a:cubicBezTo>
                      <a:pt x="650099" y="-4955"/>
                      <a:pt x="663953" y="906"/>
                      <a:pt x="677807" y="6768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333493E-51A9-3FD0-5A68-1F5F0D8F42AA}"/>
                  </a:ext>
                </a:extLst>
              </p:cNvPr>
              <p:cNvSpPr/>
              <p:nvPr/>
            </p:nvSpPr>
            <p:spPr>
              <a:xfrm>
                <a:off x="2768778" y="3646599"/>
                <a:ext cx="684201" cy="2338565"/>
              </a:xfrm>
              <a:custGeom>
                <a:avLst/>
                <a:gdLst>
                  <a:gd name="connsiteX0" fmla="*/ 0 w 684201"/>
                  <a:gd name="connsiteY0" fmla="*/ 2338565 h 2338565"/>
                  <a:gd name="connsiteX1" fmla="*/ 166254 w 684201"/>
                  <a:gd name="connsiteY1" fmla="*/ 2249043 h 2338565"/>
                  <a:gd name="connsiteX2" fmla="*/ 249381 w 684201"/>
                  <a:gd name="connsiteY2" fmla="*/ 1967689 h 2338565"/>
                  <a:gd name="connsiteX3" fmla="*/ 319720 w 684201"/>
                  <a:gd name="connsiteY3" fmla="*/ 1436953 h 2338565"/>
                  <a:gd name="connsiteX4" fmla="*/ 345298 w 684201"/>
                  <a:gd name="connsiteY4" fmla="*/ 612075 h 2338565"/>
                  <a:gd name="connsiteX5" fmla="*/ 370875 w 684201"/>
                  <a:gd name="connsiteY5" fmla="*/ 317932 h 2338565"/>
                  <a:gd name="connsiteX6" fmla="*/ 396453 w 684201"/>
                  <a:gd name="connsiteY6" fmla="*/ 100523 h 2338565"/>
                  <a:gd name="connsiteX7" fmla="*/ 505158 w 684201"/>
                  <a:gd name="connsiteY7" fmla="*/ 11001 h 2338565"/>
                  <a:gd name="connsiteX8" fmla="*/ 684201 w 684201"/>
                  <a:gd name="connsiteY8" fmla="*/ 4607 h 233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4201" h="2338565">
                    <a:moveTo>
                      <a:pt x="0" y="2338565"/>
                    </a:moveTo>
                    <a:cubicBezTo>
                      <a:pt x="62345" y="2324710"/>
                      <a:pt x="124691" y="2310856"/>
                      <a:pt x="166254" y="2249043"/>
                    </a:cubicBezTo>
                    <a:cubicBezTo>
                      <a:pt x="207818" y="2187230"/>
                      <a:pt x="223803" y="2103037"/>
                      <a:pt x="249381" y="1967689"/>
                    </a:cubicBezTo>
                    <a:cubicBezTo>
                      <a:pt x="274959" y="1832341"/>
                      <a:pt x="303734" y="1662889"/>
                      <a:pt x="319720" y="1436953"/>
                    </a:cubicBezTo>
                    <a:cubicBezTo>
                      <a:pt x="335706" y="1211017"/>
                      <a:pt x="336772" y="798578"/>
                      <a:pt x="345298" y="612075"/>
                    </a:cubicBezTo>
                    <a:cubicBezTo>
                      <a:pt x="353824" y="425572"/>
                      <a:pt x="362349" y="403191"/>
                      <a:pt x="370875" y="317932"/>
                    </a:cubicBezTo>
                    <a:cubicBezTo>
                      <a:pt x="379401" y="232673"/>
                      <a:pt x="374073" y="151678"/>
                      <a:pt x="396453" y="100523"/>
                    </a:cubicBezTo>
                    <a:cubicBezTo>
                      <a:pt x="418834" y="49368"/>
                      <a:pt x="457200" y="26987"/>
                      <a:pt x="505158" y="11001"/>
                    </a:cubicBezTo>
                    <a:cubicBezTo>
                      <a:pt x="553116" y="-4985"/>
                      <a:pt x="618658" y="-189"/>
                      <a:pt x="684201" y="4607"/>
                    </a:cubicBezTo>
                  </a:path>
                </a:pathLst>
              </a:custGeom>
              <a:noFill/>
              <a:ln w="12700">
                <a:solidFill>
                  <a:srgbClr val="A3BFF5"/>
                </a:solidFill>
              </a:ln>
              <a:effectLst>
                <a:glow rad="127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A36CB57-F432-DE5A-FFB4-F4EAE68FC078}"/>
                  </a:ext>
                </a:extLst>
              </p:cNvPr>
              <p:cNvSpPr/>
              <p:nvPr/>
            </p:nvSpPr>
            <p:spPr>
              <a:xfrm>
                <a:off x="2770094" y="4390465"/>
                <a:ext cx="679077" cy="1657358"/>
              </a:xfrm>
              <a:custGeom>
                <a:avLst/>
                <a:gdLst>
                  <a:gd name="connsiteX0" fmla="*/ 0 w 679077"/>
                  <a:gd name="connsiteY0" fmla="*/ 1627094 h 1627094"/>
                  <a:gd name="connsiteX1" fmla="*/ 174812 w 679077"/>
                  <a:gd name="connsiteY1" fmla="*/ 1573306 h 1627094"/>
                  <a:gd name="connsiteX2" fmla="*/ 302559 w 679077"/>
                  <a:gd name="connsiteY2" fmla="*/ 1358153 h 1627094"/>
                  <a:gd name="connsiteX3" fmla="*/ 389965 w 679077"/>
                  <a:gd name="connsiteY3" fmla="*/ 1062317 h 1627094"/>
                  <a:gd name="connsiteX4" fmla="*/ 457200 w 679077"/>
                  <a:gd name="connsiteY4" fmla="*/ 685800 h 1627094"/>
                  <a:gd name="connsiteX5" fmla="*/ 524435 w 679077"/>
                  <a:gd name="connsiteY5" fmla="*/ 329453 h 1627094"/>
                  <a:gd name="connsiteX6" fmla="*/ 551330 w 679077"/>
                  <a:gd name="connsiteY6" fmla="*/ 147917 h 1627094"/>
                  <a:gd name="connsiteX7" fmla="*/ 578224 w 679077"/>
                  <a:gd name="connsiteY7" fmla="*/ 40341 h 1627094"/>
                  <a:gd name="connsiteX8" fmla="*/ 679077 w 679077"/>
                  <a:gd name="connsiteY8" fmla="*/ 0 h 162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077" h="1627094">
                    <a:moveTo>
                      <a:pt x="0" y="1627094"/>
                    </a:moveTo>
                    <a:cubicBezTo>
                      <a:pt x="62193" y="1622611"/>
                      <a:pt x="124386" y="1618129"/>
                      <a:pt x="174812" y="1573306"/>
                    </a:cubicBezTo>
                    <a:cubicBezTo>
                      <a:pt x="225238" y="1528483"/>
                      <a:pt x="266700" y="1443318"/>
                      <a:pt x="302559" y="1358153"/>
                    </a:cubicBezTo>
                    <a:cubicBezTo>
                      <a:pt x="338418" y="1272988"/>
                      <a:pt x="364192" y="1174376"/>
                      <a:pt x="389965" y="1062317"/>
                    </a:cubicBezTo>
                    <a:cubicBezTo>
                      <a:pt x="415738" y="950258"/>
                      <a:pt x="434788" y="807944"/>
                      <a:pt x="457200" y="685800"/>
                    </a:cubicBezTo>
                    <a:cubicBezTo>
                      <a:pt x="479612" y="563656"/>
                      <a:pt x="508747" y="419100"/>
                      <a:pt x="524435" y="329453"/>
                    </a:cubicBezTo>
                    <a:cubicBezTo>
                      <a:pt x="540123" y="239806"/>
                      <a:pt x="542365" y="196102"/>
                      <a:pt x="551330" y="147917"/>
                    </a:cubicBezTo>
                    <a:cubicBezTo>
                      <a:pt x="560295" y="99732"/>
                      <a:pt x="556933" y="64994"/>
                      <a:pt x="578224" y="40341"/>
                    </a:cubicBezTo>
                    <a:cubicBezTo>
                      <a:pt x="599515" y="15688"/>
                      <a:pt x="639296" y="7844"/>
                      <a:pt x="679077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E4871B79-29FD-7571-8857-1A7D4936EF3A}"/>
                  </a:ext>
                </a:extLst>
              </p:cNvPr>
              <p:cNvSpPr/>
              <p:nvPr/>
            </p:nvSpPr>
            <p:spPr>
              <a:xfrm>
                <a:off x="2770094" y="5082987"/>
                <a:ext cx="692524" cy="1012375"/>
              </a:xfrm>
              <a:custGeom>
                <a:avLst/>
                <a:gdLst>
                  <a:gd name="connsiteX0" fmla="*/ 0 w 692524"/>
                  <a:gd name="connsiteY0" fmla="*/ 968188 h 968188"/>
                  <a:gd name="connsiteX1" fmla="*/ 194982 w 692524"/>
                  <a:gd name="connsiteY1" fmla="*/ 927847 h 968188"/>
                  <a:gd name="connsiteX2" fmla="*/ 356347 w 692524"/>
                  <a:gd name="connsiteY2" fmla="*/ 739588 h 968188"/>
                  <a:gd name="connsiteX3" fmla="*/ 477371 w 692524"/>
                  <a:gd name="connsiteY3" fmla="*/ 369794 h 968188"/>
                  <a:gd name="connsiteX4" fmla="*/ 531159 w 692524"/>
                  <a:gd name="connsiteY4" fmla="*/ 181536 h 968188"/>
                  <a:gd name="connsiteX5" fmla="*/ 571500 w 692524"/>
                  <a:gd name="connsiteY5" fmla="*/ 73959 h 968188"/>
                  <a:gd name="connsiteX6" fmla="*/ 645459 w 692524"/>
                  <a:gd name="connsiteY6" fmla="*/ 13447 h 968188"/>
                  <a:gd name="connsiteX7" fmla="*/ 692524 w 692524"/>
                  <a:gd name="connsiteY7" fmla="*/ 0 h 96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2524" h="968188">
                    <a:moveTo>
                      <a:pt x="0" y="968188"/>
                    </a:moveTo>
                    <a:cubicBezTo>
                      <a:pt x="67795" y="967067"/>
                      <a:pt x="135591" y="965947"/>
                      <a:pt x="194982" y="927847"/>
                    </a:cubicBezTo>
                    <a:cubicBezTo>
                      <a:pt x="254373" y="889747"/>
                      <a:pt x="309282" y="832597"/>
                      <a:pt x="356347" y="739588"/>
                    </a:cubicBezTo>
                    <a:cubicBezTo>
                      <a:pt x="403412" y="646579"/>
                      <a:pt x="448236" y="462803"/>
                      <a:pt x="477371" y="369794"/>
                    </a:cubicBezTo>
                    <a:cubicBezTo>
                      <a:pt x="506506" y="276785"/>
                      <a:pt x="515471" y="230842"/>
                      <a:pt x="531159" y="181536"/>
                    </a:cubicBezTo>
                    <a:cubicBezTo>
                      <a:pt x="546847" y="132230"/>
                      <a:pt x="552450" y="101974"/>
                      <a:pt x="571500" y="73959"/>
                    </a:cubicBezTo>
                    <a:cubicBezTo>
                      <a:pt x="590550" y="45944"/>
                      <a:pt x="625288" y="25774"/>
                      <a:pt x="645459" y="13447"/>
                    </a:cubicBezTo>
                    <a:cubicBezTo>
                      <a:pt x="665630" y="1120"/>
                      <a:pt x="679077" y="560"/>
                      <a:pt x="692524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9A664B16-3E5D-F1B0-6B0F-67BACB268ADC}"/>
                  </a:ext>
                </a:extLst>
              </p:cNvPr>
              <p:cNvSpPr/>
              <p:nvPr/>
            </p:nvSpPr>
            <p:spPr>
              <a:xfrm>
                <a:off x="2756647" y="5347568"/>
                <a:ext cx="712694" cy="809936"/>
              </a:xfrm>
              <a:custGeom>
                <a:avLst/>
                <a:gdLst>
                  <a:gd name="connsiteX0" fmla="*/ 0 w 712694"/>
                  <a:gd name="connsiteY0" fmla="*/ 750673 h 757397"/>
                  <a:gd name="connsiteX1" fmla="*/ 181535 w 712694"/>
                  <a:gd name="connsiteY1" fmla="*/ 743950 h 757397"/>
                  <a:gd name="connsiteX2" fmla="*/ 336177 w 712694"/>
                  <a:gd name="connsiteY2" fmla="*/ 629650 h 757397"/>
                  <a:gd name="connsiteX3" fmla="*/ 477371 w 712694"/>
                  <a:gd name="connsiteY3" fmla="*/ 401050 h 757397"/>
                  <a:gd name="connsiteX4" fmla="*/ 571500 w 712694"/>
                  <a:gd name="connsiteY4" fmla="*/ 192620 h 757397"/>
                  <a:gd name="connsiteX5" fmla="*/ 638735 w 712694"/>
                  <a:gd name="connsiteY5" fmla="*/ 24532 h 757397"/>
                  <a:gd name="connsiteX6" fmla="*/ 712694 w 712694"/>
                  <a:gd name="connsiteY6" fmla="*/ 4361 h 75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2694" h="757397">
                    <a:moveTo>
                      <a:pt x="0" y="750673"/>
                    </a:moveTo>
                    <a:cubicBezTo>
                      <a:pt x="62752" y="757397"/>
                      <a:pt x="125505" y="764121"/>
                      <a:pt x="181535" y="743950"/>
                    </a:cubicBezTo>
                    <a:cubicBezTo>
                      <a:pt x="237565" y="723779"/>
                      <a:pt x="286871" y="686800"/>
                      <a:pt x="336177" y="629650"/>
                    </a:cubicBezTo>
                    <a:cubicBezTo>
                      <a:pt x="385483" y="572500"/>
                      <a:pt x="438151" y="473888"/>
                      <a:pt x="477371" y="401050"/>
                    </a:cubicBezTo>
                    <a:cubicBezTo>
                      <a:pt x="516592" y="328212"/>
                      <a:pt x="544606" y="255373"/>
                      <a:pt x="571500" y="192620"/>
                    </a:cubicBezTo>
                    <a:cubicBezTo>
                      <a:pt x="598394" y="129867"/>
                      <a:pt x="615203" y="55908"/>
                      <a:pt x="638735" y="24532"/>
                    </a:cubicBezTo>
                    <a:cubicBezTo>
                      <a:pt x="662267" y="-6844"/>
                      <a:pt x="687480" y="-1242"/>
                      <a:pt x="712694" y="4361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1EE58971-5ED0-383A-C83B-4BEF670E70CA}"/>
                  </a:ext>
                </a:extLst>
              </p:cNvPr>
              <p:cNvSpPr/>
              <p:nvPr/>
            </p:nvSpPr>
            <p:spPr>
              <a:xfrm>
                <a:off x="2770094" y="5761776"/>
                <a:ext cx="719418" cy="448824"/>
              </a:xfrm>
              <a:custGeom>
                <a:avLst/>
                <a:gdLst>
                  <a:gd name="connsiteX0" fmla="*/ 0 w 719418"/>
                  <a:gd name="connsiteY0" fmla="*/ 390253 h 390742"/>
                  <a:gd name="connsiteX1" fmla="*/ 228600 w 719418"/>
                  <a:gd name="connsiteY1" fmla="*/ 370083 h 390742"/>
                  <a:gd name="connsiteX2" fmla="*/ 376518 w 719418"/>
                  <a:gd name="connsiteY2" fmla="*/ 255783 h 390742"/>
                  <a:gd name="connsiteX3" fmla="*/ 470647 w 719418"/>
                  <a:gd name="connsiteY3" fmla="*/ 134759 h 390742"/>
                  <a:gd name="connsiteX4" fmla="*/ 558053 w 719418"/>
                  <a:gd name="connsiteY4" fmla="*/ 47353 h 390742"/>
                  <a:gd name="connsiteX5" fmla="*/ 632012 w 719418"/>
                  <a:gd name="connsiteY5" fmla="*/ 7012 h 390742"/>
                  <a:gd name="connsiteX6" fmla="*/ 719418 w 719418"/>
                  <a:gd name="connsiteY6" fmla="*/ 289 h 39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9418" h="390742">
                    <a:moveTo>
                      <a:pt x="0" y="390253"/>
                    </a:moveTo>
                    <a:cubicBezTo>
                      <a:pt x="82923" y="391374"/>
                      <a:pt x="165847" y="392495"/>
                      <a:pt x="228600" y="370083"/>
                    </a:cubicBezTo>
                    <a:cubicBezTo>
                      <a:pt x="291353" y="347671"/>
                      <a:pt x="336177" y="295004"/>
                      <a:pt x="376518" y="255783"/>
                    </a:cubicBezTo>
                    <a:cubicBezTo>
                      <a:pt x="416859" y="216562"/>
                      <a:pt x="440391" y="169497"/>
                      <a:pt x="470647" y="134759"/>
                    </a:cubicBezTo>
                    <a:cubicBezTo>
                      <a:pt x="500903" y="100021"/>
                      <a:pt x="531159" y="68644"/>
                      <a:pt x="558053" y="47353"/>
                    </a:cubicBezTo>
                    <a:cubicBezTo>
                      <a:pt x="584947" y="26062"/>
                      <a:pt x="605118" y="14856"/>
                      <a:pt x="632012" y="7012"/>
                    </a:cubicBezTo>
                    <a:cubicBezTo>
                      <a:pt x="658906" y="-832"/>
                      <a:pt x="689162" y="-272"/>
                      <a:pt x="719418" y="289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547EB3E-71D2-A33D-8049-BD59C71E70BF}"/>
                </a:ext>
              </a:extLst>
            </p:cNvPr>
            <p:cNvSpPr/>
            <p:nvPr/>
          </p:nvSpPr>
          <p:spPr>
            <a:xfrm>
              <a:off x="212725" y="5913332"/>
              <a:ext cx="2557330" cy="356989"/>
            </a:xfrm>
            <a:prstGeom prst="rect">
              <a:avLst/>
            </a:prstGeom>
            <a:solidFill>
              <a:srgbClr val="A3B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40B3346A-3B76-FBBF-1BDB-EB88D9E8F321}"/>
              </a:ext>
            </a:extLst>
          </p:cNvPr>
          <p:cNvSpPr txBox="1"/>
          <p:nvPr/>
        </p:nvSpPr>
        <p:spPr>
          <a:xfrm>
            <a:off x="152355" y="4456673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¿Cómo gestionamos ecosistemas en la vida real?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53D56B2-57FC-DB00-93AD-4792DC511C74}"/>
              </a:ext>
            </a:extLst>
          </p:cNvPr>
          <p:cNvSpPr txBox="1"/>
          <p:nvPr/>
        </p:nvSpPr>
        <p:spPr>
          <a:xfrm>
            <a:off x="152355" y="4924711"/>
            <a:ext cx="2567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 dirty="0"/>
              <a:t>Salida al P. N. Sierra de Cardeña y Montoro y al P.N. </a:t>
            </a:r>
            <a:r>
              <a:rPr lang="es-ES" sz="1000"/>
              <a:t>de Hornachuelos</a:t>
            </a:r>
            <a:endParaRPr lang="en-ES" sz="1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2965B9A-0AF6-D6DF-5859-19C979D1199C}"/>
              </a:ext>
            </a:extLst>
          </p:cNvPr>
          <p:cNvSpPr txBox="1"/>
          <p:nvPr/>
        </p:nvSpPr>
        <p:spPr>
          <a:xfrm>
            <a:off x="152355" y="893424"/>
            <a:ext cx="281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¿Qué sabemos de gestión de ecosistemas?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197A322-08F0-D9BA-C7E2-C29420614816}"/>
              </a:ext>
            </a:extLst>
          </p:cNvPr>
          <p:cNvSpPr txBox="1"/>
          <p:nvPr/>
        </p:nvSpPr>
        <p:spPr>
          <a:xfrm>
            <a:off x="152355" y="1812769"/>
            <a:ext cx="3105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¿Qué dice la ciencia sobre cómo gestionar ecosistemas?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5665D7E-3A11-0392-2847-BC1BC1ED38F4}"/>
              </a:ext>
            </a:extLst>
          </p:cNvPr>
          <p:cNvSpPr txBox="1"/>
          <p:nvPr/>
        </p:nvSpPr>
        <p:spPr>
          <a:xfrm>
            <a:off x="152355" y="5513849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¿Podemos hacer la gestión más “ecosistémica”?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A0244D2-8CD1-881F-B948-910C3F98FE02}"/>
              </a:ext>
            </a:extLst>
          </p:cNvPr>
          <p:cNvSpPr/>
          <p:nvPr/>
        </p:nvSpPr>
        <p:spPr>
          <a:xfrm>
            <a:off x="3415043" y="1168787"/>
            <a:ext cx="100018" cy="470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B41A7D9-88B1-0860-2BAF-1FB97E7BDADA}"/>
              </a:ext>
            </a:extLst>
          </p:cNvPr>
          <p:cNvGrpSpPr/>
          <p:nvPr/>
        </p:nvGrpSpPr>
        <p:grpSpPr>
          <a:xfrm>
            <a:off x="6576969" y="2155971"/>
            <a:ext cx="729842" cy="3573710"/>
            <a:chOff x="6576969" y="2155971"/>
            <a:chExt cx="729842" cy="3573710"/>
          </a:xfrm>
        </p:grpSpPr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41115C8-8D13-F311-8DF3-5222276646E0}"/>
                </a:ext>
              </a:extLst>
            </p:cNvPr>
            <p:cNvSpPr/>
            <p:nvPr/>
          </p:nvSpPr>
          <p:spPr>
            <a:xfrm>
              <a:off x="6576969" y="2155971"/>
              <a:ext cx="570451" cy="244281"/>
            </a:xfrm>
            <a:custGeom>
              <a:avLst/>
              <a:gdLst>
                <a:gd name="connsiteX0" fmla="*/ 0 w 570451"/>
                <a:gd name="connsiteY0" fmla="*/ 0 h 335559"/>
                <a:gd name="connsiteX1" fmla="*/ 192947 w 570451"/>
                <a:gd name="connsiteY1" fmla="*/ 25167 h 335559"/>
                <a:gd name="connsiteX2" fmla="*/ 310392 w 570451"/>
                <a:gd name="connsiteY2" fmla="*/ 109057 h 335559"/>
                <a:gd name="connsiteX3" fmla="*/ 385893 w 570451"/>
                <a:gd name="connsiteY3" fmla="*/ 243280 h 335559"/>
                <a:gd name="connsiteX4" fmla="*/ 478172 w 570451"/>
                <a:gd name="connsiteY4" fmla="*/ 310392 h 335559"/>
                <a:gd name="connsiteX5" fmla="*/ 570451 w 570451"/>
                <a:gd name="connsiteY5" fmla="*/ 335559 h 33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451" h="335559">
                  <a:moveTo>
                    <a:pt x="0" y="0"/>
                  </a:moveTo>
                  <a:cubicBezTo>
                    <a:pt x="70607" y="3495"/>
                    <a:pt x="141215" y="6991"/>
                    <a:pt x="192947" y="25167"/>
                  </a:cubicBezTo>
                  <a:cubicBezTo>
                    <a:pt x="244679" y="43343"/>
                    <a:pt x="278234" y="72705"/>
                    <a:pt x="310392" y="109057"/>
                  </a:cubicBezTo>
                  <a:cubicBezTo>
                    <a:pt x="342550" y="145409"/>
                    <a:pt x="357930" y="209724"/>
                    <a:pt x="385893" y="243280"/>
                  </a:cubicBezTo>
                  <a:cubicBezTo>
                    <a:pt x="413856" y="276836"/>
                    <a:pt x="447412" y="295012"/>
                    <a:pt x="478172" y="310392"/>
                  </a:cubicBezTo>
                  <a:cubicBezTo>
                    <a:pt x="508932" y="325772"/>
                    <a:pt x="539691" y="330665"/>
                    <a:pt x="570451" y="335559"/>
                  </a:cubicBezTo>
                </a:path>
              </a:pathLst>
            </a:custGeom>
            <a:noFill/>
            <a:ln w="190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CF263D7C-55B7-4649-51D4-39F4CB0EC815}"/>
                </a:ext>
              </a:extLst>
            </p:cNvPr>
            <p:cNvSpPr/>
            <p:nvPr/>
          </p:nvSpPr>
          <p:spPr>
            <a:xfrm>
              <a:off x="6576969" y="2430385"/>
              <a:ext cx="587229" cy="77923"/>
            </a:xfrm>
            <a:custGeom>
              <a:avLst/>
              <a:gdLst>
                <a:gd name="connsiteX0" fmla="*/ 0 w 587229"/>
                <a:gd name="connsiteY0" fmla="*/ 77923 h 77923"/>
                <a:gd name="connsiteX1" fmla="*/ 226503 w 587229"/>
                <a:gd name="connsiteY1" fmla="*/ 27589 h 77923"/>
                <a:gd name="connsiteX2" fmla="*/ 520117 w 587229"/>
                <a:gd name="connsiteY2" fmla="*/ 2422 h 77923"/>
                <a:gd name="connsiteX3" fmla="*/ 587229 w 587229"/>
                <a:gd name="connsiteY3" fmla="*/ 2422 h 7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29" h="77923">
                  <a:moveTo>
                    <a:pt x="0" y="77923"/>
                  </a:moveTo>
                  <a:cubicBezTo>
                    <a:pt x="69908" y="59047"/>
                    <a:pt x="139817" y="40172"/>
                    <a:pt x="226503" y="27589"/>
                  </a:cubicBezTo>
                  <a:cubicBezTo>
                    <a:pt x="313189" y="15005"/>
                    <a:pt x="459996" y="6617"/>
                    <a:pt x="520117" y="2422"/>
                  </a:cubicBezTo>
                  <a:cubicBezTo>
                    <a:pt x="580238" y="-1773"/>
                    <a:pt x="583733" y="324"/>
                    <a:pt x="587229" y="242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9C305B5B-74AD-EF8F-C5E6-C3C5069C3315}"/>
                </a:ext>
              </a:extLst>
            </p:cNvPr>
            <p:cNvSpPr/>
            <p:nvPr/>
          </p:nvSpPr>
          <p:spPr>
            <a:xfrm>
              <a:off x="6576969" y="2474752"/>
              <a:ext cx="587229" cy="461395"/>
            </a:xfrm>
            <a:custGeom>
              <a:avLst/>
              <a:gdLst>
                <a:gd name="connsiteX0" fmla="*/ 0 w 587229"/>
                <a:gd name="connsiteY0" fmla="*/ 461395 h 461395"/>
                <a:gd name="connsiteX1" fmla="*/ 67112 w 587229"/>
                <a:gd name="connsiteY1" fmla="*/ 318782 h 461395"/>
                <a:gd name="connsiteX2" fmla="*/ 134224 w 587229"/>
                <a:gd name="connsiteY2" fmla="*/ 134224 h 461395"/>
                <a:gd name="connsiteX3" fmla="*/ 260059 w 587229"/>
                <a:gd name="connsiteY3" fmla="*/ 50334 h 461395"/>
                <a:gd name="connsiteX4" fmla="*/ 360726 w 587229"/>
                <a:gd name="connsiteY4" fmla="*/ 25167 h 461395"/>
                <a:gd name="connsiteX5" fmla="*/ 587229 w 587229"/>
                <a:gd name="connsiteY5" fmla="*/ 0 h 4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229" h="461395">
                  <a:moveTo>
                    <a:pt x="0" y="461395"/>
                  </a:moveTo>
                  <a:cubicBezTo>
                    <a:pt x="22370" y="417352"/>
                    <a:pt x="44741" y="373310"/>
                    <a:pt x="67112" y="318782"/>
                  </a:cubicBezTo>
                  <a:cubicBezTo>
                    <a:pt x="89483" y="264254"/>
                    <a:pt x="102066" y="178965"/>
                    <a:pt x="134224" y="134224"/>
                  </a:cubicBezTo>
                  <a:cubicBezTo>
                    <a:pt x="166382" y="89483"/>
                    <a:pt x="222309" y="68510"/>
                    <a:pt x="260059" y="50334"/>
                  </a:cubicBezTo>
                  <a:cubicBezTo>
                    <a:pt x="297809" y="32158"/>
                    <a:pt x="306198" y="33556"/>
                    <a:pt x="360726" y="25167"/>
                  </a:cubicBezTo>
                  <a:cubicBezTo>
                    <a:pt x="415254" y="16778"/>
                    <a:pt x="501241" y="8389"/>
                    <a:pt x="587229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76824C4-7C7D-59F6-ABF9-18AA6FF77BFB}"/>
                </a:ext>
              </a:extLst>
            </p:cNvPr>
            <p:cNvSpPr/>
            <p:nvPr/>
          </p:nvSpPr>
          <p:spPr>
            <a:xfrm>
              <a:off x="6585358" y="2557028"/>
              <a:ext cx="562062" cy="815346"/>
            </a:xfrm>
            <a:custGeom>
              <a:avLst/>
              <a:gdLst>
                <a:gd name="connsiteX0" fmla="*/ 0 w 562062"/>
                <a:gd name="connsiteY0" fmla="*/ 815346 h 815346"/>
                <a:gd name="connsiteX1" fmla="*/ 58723 w 562062"/>
                <a:gd name="connsiteY1" fmla="*/ 504954 h 815346"/>
                <a:gd name="connsiteX2" fmla="*/ 109057 w 562062"/>
                <a:gd name="connsiteY2" fmla="*/ 270062 h 815346"/>
                <a:gd name="connsiteX3" fmla="*/ 176169 w 562062"/>
                <a:gd name="connsiteY3" fmla="*/ 135838 h 815346"/>
                <a:gd name="connsiteX4" fmla="*/ 327170 w 562062"/>
                <a:gd name="connsiteY4" fmla="*/ 18392 h 815346"/>
                <a:gd name="connsiteX5" fmla="*/ 461394 w 562062"/>
                <a:gd name="connsiteY5" fmla="*/ 1614 h 815346"/>
                <a:gd name="connsiteX6" fmla="*/ 562062 w 562062"/>
                <a:gd name="connsiteY6" fmla="*/ 1614 h 81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062" h="815346">
                  <a:moveTo>
                    <a:pt x="0" y="815346"/>
                  </a:moveTo>
                  <a:cubicBezTo>
                    <a:pt x="20273" y="705590"/>
                    <a:pt x="40547" y="595835"/>
                    <a:pt x="58723" y="504954"/>
                  </a:cubicBezTo>
                  <a:cubicBezTo>
                    <a:pt x="76899" y="414073"/>
                    <a:pt x="89483" y="331581"/>
                    <a:pt x="109057" y="270062"/>
                  </a:cubicBezTo>
                  <a:cubicBezTo>
                    <a:pt x="128631" y="208543"/>
                    <a:pt x="139817" y="177783"/>
                    <a:pt x="176169" y="135838"/>
                  </a:cubicBezTo>
                  <a:cubicBezTo>
                    <a:pt x="212521" y="93893"/>
                    <a:pt x="279632" y="40763"/>
                    <a:pt x="327170" y="18392"/>
                  </a:cubicBezTo>
                  <a:cubicBezTo>
                    <a:pt x="374708" y="-3979"/>
                    <a:pt x="422245" y="4410"/>
                    <a:pt x="461394" y="1614"/>
                  </a:cubicBezTo>
                  <a:cubicBezTo>
                    <a:pt x="500543" y="-1182"/>
                    <a:pt x="531302" y="216"/>
                    <a:pt x="562062" y="1614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609816C6-4856-4F7B-484D-7AE5CE686D0E}"/>
                </a:ext>
              </a:extLst>
            </p:cNvPr>
            <p:cNvSpPr/>
            <p:nvPr/>
          </p:nvSpPr>
          <p:spPr>
            <a:xfrm>
              <a:off x="6585358" y="2608734"/>
              <a:ext cx="594177" cy="990143"/>
            </a:xfrm>
            <a:custGeom>
              <a:avLst/>
              <a:gdLst>
                <a:gd name="connsiteX0" fmla="*/ 0 w 594177"/>
                <a:gd name="connsiteY0" fmla="*/ 990143 h 990143"/>
                <a:gd name="connsiteX1" fmla="*/ 100668 w 594177"/>
                <a:gd name="connsiteY1" fmla="*/ 721695 h 990143"/>
                <a:gd name="connsiteX2" fmla="*/ 226503 w 594177"/>
                <a:gd name="connsiteY2" fmla="*/ 293857 h 990143"/>
                <a:gd name="connsiteX3" fmla="*/ 310392 w 594177"/>
                <a:gd name="connsiteY3" fmla="*/ 100910 h 990143"/>
                <a:gd name="connsiteX4" fmla="*/ 419449 w 594177"/>
                <a:gd name="connsiteY4" fmla="*/ 17020 h 990143"/>
                <a:gd name="connsiteX5" fmla="*/ 578840 w 594177"/>
                <a:gd name="connsiteY5" fmla="*/ 242 h 990143"/>
                <a:gd name="connsiteX6" fmla="*/ 578840 w 594177"/>
                <a:gd name="connsiteY6" fmla="*/ 8631 h 99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177" h="990143">
                  <a:moveTo>
                    <a:pt x="0" y="990143"/>
                  </a:moveTo>
                  <a:cubicBezTo>
                    <a:pt x="31459" y="913943"/>
                    <a:pt x="62918" y="837743"/>
                    <a:pt x="100668" y="721695"/>
                  </a:cubicBezTo>
                  <a:cubicBezTo>
                    <a:pt x="138418" y="605647"/>
                    <a:pt x="191549" y="397321"/>
                    <a:pt x="226503" y="293857"/>
                  </a:cubicBezTo>
                  <a:cubicBezTo>
                    <a:pt x="261457" y="190393"/>
                    <a:pt x="278234" y="147049"/>
                    <a:pt x="310392" y="100910"/>
                  </a:cubicBezTo>
                  <a:cubicBezTo>
                    <a:pt x="342550" y="54770"/>
                    <a:pt x="374708" y="33798"/>
                    <a:pt x="419449" y="17020"/>
                  </a:cubicBezTo>
                  <a:cubicBezTo>
                    <a:pt x="464190" y="242"/>
                    <a:pt x="552275" y="1640"/>
                    <a:pt x="578840" y="242"/>
                  </a:cubicBezTo>
                  <a:cubicBezTo>
                    <a:pt x="605405" y="-1156"/>
                    <a:pt x="592122" y="3737"/>
                    <a:pt x="578840" y="8631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F2FF1D8-17F7-066F-F073-8B5896620BCB}"/>
                </a:ext>
              </a:extLst>
            </p:cNvPr>
            <p:cNvSpPr/>
            <p:nvPr/>
          </p:nvSpPr>
          <p:spPr>
            <a:xfrm>
              <a:off x="6576969" y="2676088"/>
              <a:ext cx="637563" cy="1191237"/>
            </a:xfrm>
            <a:custGeom>
              <a:avLst/>
              <a:gdLst>
                <a:gd name="connsiteX0" fmla="*/ 0 w 637563"/>
                <a:gd name="connsiteY0" fmla="*/ 1191237 h 1191237"/>
                <a:gd name="connsiteX1" fmla="*/ 83890 w 637563"/>
                <a:gd name="connsiteY1" fmla="*/ 939567 h 1191237"/>
                <a:gd name="connsiteX2" fmla="*/ 234892 w 637563"/>
                <a:gd name="connsiteY2" fmla="*/ 486562 h 1191237"/>
                <a:gd name="connsiteX3" fmla="*/ 335559 w 637563"/>
                <a:gd name="connsiteY3" fmla="*/ 159391 h 1191237"/>
                <a:gd name="connsiteX4" fmla="*/ 436227 w 637563"/>
                <a:gd name="connsiteY4" fmla="*/ 58723 h 1191237"/>
                <a:gd name="connsiteX5" fmla="*/ 528506 w 637563"/>
                <a:gd name="connsiteY5" fmla="*/ 16778 h 1191237"/>
                <a:gd name="connsiteX6" fmla="*/ 637563 w 637563"/>
                <a:gd name="connsiteY6" fmla="*/ 0 h 11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563" h="1191237">
                  <a:moveTo>
                    <a:pt x="0" y="1191237"/>
                  </a:moveTo>
                  <a:lnTo>
                    <a:pt x="83890" y="939567"/>
                  </a:lnTo>
                  <a:cubicBezTo>
                    <a:pt x="123039" y="822121"/>
                    <a:pt x="192947" y="616591"/>
                    <a:pt x="234892" y="486562"/>
                  </a:cubicBezTo>
                  <a:cubicBezTo>
                    <a:pt x="276837" y="356533"/>
                    <a:pt x="302003" y="230697"/>
                    <a:pt x="335559" y="159391"/>
                  </a:cubicBezTo>
                  <a:cubicBezTo>
                    <a:pt x="369115" y="88084"/>
                    <a:pt x="404069" y="82492"/>
                    <a:pt x="436227" y="58723"/>
                  </a:cubicBezTo>
                  <a:cubicBezTo>
                    <a:pt x="468385" y="34954"/>
                    <a:pt x="494950" y="26565"/>
                    <a:pt x="528506" y="16778"/>
                  </a:cubicBezTo>
                  <a:cubicBezTo>
                    <a:pt x="562062" y="6991"/>
                    <a:pt x="599812" y="3495"/>
                    <a:pt x="637563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AE0C360-5BAF-41FF-84E3-DA7B1ECDA078}"/>
                </a:ext>
              </a:extLst>
            </p:cNvPr>
            <p:cNvSpPr/>
            <p:nvPr/>
          </p:nvSpPr>
          <p:spPr>
            <a:xfrm>
              <a:off x="6585358" y="2734811"/>
              <a:ext cx="662730" cy="1551963"/>
            </a:xfrm>
            <a:custGeom>
              <a:avLst/>
              <a:gdLst>
                <a:gd name="connsiteX0" fmla="*/ 0 w 662730"/>
                <a:gd name="connsiteY0" fmla="*/ 1551963 h 1551963"/>
                <a:gd name="connsiteX1" fmla="*/ 134224 w 662730"/>
                <a:gd name="connsiteY1" fmla="*/ 1040235 h 1551963"/>
                <a:gd name="connsiteX2" fmla="*/ 276836 w 662730"/>
                <a:gd name="connsiteY2" fmla="*/ 545284 h 1551963"/>
                <a:gd name="connsiteX3" fmla="*/ 369115 w 662730"/>
                <a:gd name="connsiteY3" fmla="*/ 209725 h 1551963"/>
                <a:gd name="connsiteX4" fmla="*/ 461394 w 662730"/>
                <a:gd name="connsiteY4" fmla="*/ 67112 h 1551963"/>
                <a:gd name="connsiteX5" fmla="*/ 662730 w 662730"/>
                <a:gd name="connsiteY5" fmla="*/ 0 h 155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730" h="1551963">
                  <a:moveTo>
                    <a:pt x="0" y="1551963"/>
                  </a:moveTo>
                  <a:cubicBezTo>
                    <a:pt x="44042" y="1379989"/>
                    <a:pt x="88085" y="1208015"/>
                    <a:pt x="134224" y="1040235"/>
                  </a:cubicBezTo>
                  <a:cubicBezTo>
                    <a:pt x="180363" y="872455"/>
                    <a:pt x="237688" y="683702"/>
                    <a:pt x="276836" y="545284"/>
                  </a:cubicBezTo>
                  <a:cubicBezTo>
                    <a:pt x="315984" y="406866"/>
                    <a:pt x="338355" y="289420"/>
                    <a:pt x="369115" y="209725"/>
                  </a:cubicBezTo>
                  <a:cubicBezTo>
                    <a:pt x="399875" y="130030"/>
                    <a:pt x="412458" y="102066"/>
                    <a:pt x="461394" y="67112"/>
                  </a:cubicBezTo>
                  <a:cubicBezTo>
                    <a:pt x="510330" y="32158"/>
                    <a:pt x="586530" y="16079"/>
                    <a:pt x="662730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DCD0CFD-E002-5F44-007F-8D19B5C159B6}"/>
                </a:ext>
              </a:extLst>
            </p:cNvPr>
            <p:cNvSpPr/>
            <p:nvPr/>
          </p:nvSpPr>
          <p:spPr>
            <a:xfrm>
              <a:off x="6576969" y="2830207"/>
              <a:ext cx="620785" cy="2236743"/>
            </a:xfrm>
            <a:custGeom>
              <a:avLst/>
              <a:gdLst>
                <a:gd name="connsiteX0" fmla="*/ 0 w 620785"/>
                <a:gd name="connsiteY0" fmla="*/ 2236743 h 2236743"/>
                <a:gd name="connsiteX1" fmla="*/ 109057 w 620785"/>
                <a:gd name="connsiteY1" fmla="*/ 1506901 h 2236743"/>
                <a:gd name="connsiteX2" fmla="*/ 310392 w 620785"/>
                <a:gd name="connsiteY2" fmla="*/ 575723 h 2236743"/>
                <a:gd name="connsiteX3" fmla="*/ 444616 w 620785"/>
                <a:gd name="connsiteY3" fmla="*/ 122718 h 2236743"/>
                <a:gd name="connsiteX4" fmla="*/ 553673 w 620785"/>
                <a:gd name="connsiteY4" fmla="*/ 13661 h 2236743"/>
                <a:gd name="connsiteX5" fmla="*/ 620785 w 620785"/>
                <a:gd name="connsiteY5" fmla="*/ 5272 h 223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2236743">
                  <a:moveTo>
                    <a:pt x="0" y="2236743"/>
                  </a:moveTo>
                  <a:cubicBezTo>
                    <a:pt x="28662" y="2010240"/>
                    <a:pt x="57325" y="1783738"/>
                    <a:pt x="109057" y="1506901"/>
                  </a:cubicBezTo>
                  <a:cubicBezTo>
                    <a:pt x="160789" y="1230064"/>
                    <a:pt x="254466" y="806420"/>
                    <a:pt x="310392" y="575723"/>
                  </a:cubicBezTo>
                  <a:cubicBezTo>
                    <a:pt x="366318" y="345026"/>
                    <a:pt x="404069" y="216395"/>
                    <a:pt x="444616" y="122718"/>
                  </a:cubicBezTo>
                  <a:cubicBezTo>
                    <a:pt x="485163" y="29041"/>
                    <a:pt x="524312" y="33235"/>
                    <a:pt x="553673" y="13661"/>
                  </a:cubicBezTo>
                  <a:cubicBezTo>
                    <a:pt x="583035" y="-5913"/>
                    <a:pt x="601910" y="-321"/>
                    <a:pt x="620785" y="527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6C63FB0F-1178-F1C8-29CE-B3984578D397}"/>
                </a:ext>
              </a:extLst>
            </p:cNvPr>
            <p:cNvSpPr/>
            <p:nvPr/>
          </p:nvSpPr>
          <p:spPr>
            <a:xfrm>
              <a:off x="6576969" y="2910980"/>
              <a:ext cx="604007" cy="2441196"/>
            </a:xfrm>
            <a:custGeom>
              <a:avLst/>
              <a:gdLst>
                <a:gd name="connsiteX0" fmla="*/ 0 w 604007"/>
                <a:gd name="connsiteY0" fmla="*/ 2441196 h 2441196"/>
                <a:gd name="connsiteX1" fmla="*/ 151002 w 604007"/>
                <a:gd name="connsiteY1" fmla="*/ 1711354 h 2441196"/>
                <a:gd name="connsiteX2" fmla="*/ 436227 w 604007"/>
                <a:gd name="connsiteY2" fmla="*/ 327170 h 2441196"/>
                <a:gd name="connsiteX3" fmla="*/ 520117 w 604007"/>
                <a:gd name="connsiteY3" fmla="*/ 75501 h 2441196"/>
                <a:gd name="connsiteX4" fmla="*/ 604007 w 604007"/>
                <a:gd name="connsiteY4" fmla="*/ 0 h 244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07" h="2441196">
                  <a:moveTo>
                    <a:pt x="0" y="2441196"/>
                  </a:moveTo>
                  <a:cubicBezTo>
                    <a:pt x="39149" y="2252444"/>
                    <a:pt x="151002" y="1711354"/>
                    <a:pt x="151002" y="1711354"/>
                  </a:cubicBezTo>
                  <a:cubicBezTo>
                    <a:pt x="223706" y="1359016"/>
                    <a:pt x="374708" y="599812"/>
                    <a:pt x="436227" y="327170"/>
                  </a:cubicBezTo>
                  <a:cubicBezTo>
                    <a:pt x="497746" y="54528"/>
                    <a:pt x="492154" y="130029"/>
                    <a:pt x="520117" y="75501"/>
                  </a:cubicBezTo>
                  <a:cubicBezTo>
                    <a:pt x="548080" y="20973"/>
                    <a:pt x="576043" y="10486"/>
                    <a:pt x="604007" y="0"/>
                  </a:cubicBezTo>
                </a:path>
              </a:pathLst>
            </a:custGeom>
            <a:noFill/>
            <a:ln w="2857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03C55EA-7700-BE66-CD06-02A81947B79E}"/>
                </a:ext>
              </a:extLst>
            </p:cNvPr>
            <p:cNvSpPr/>
            <p:nvPr/>
          </p:nvSpPr>
          <p:spPr>
            <a:xfrm>
              <a:off x="6585358" y="2958517"/>
              <a:ext cx="721453" cy="2771164"/>
            </a:xfrm>
            <a:custGeom>
              <a:avLst/>
              <a:gdLst>
                <a:gd name="connsiteX0" fmla="*/ 0 w 721453"/>
                <a:gd name="connsiteY0" fmla="*/ 2771164 h 2771164"/>
                <a:gd name="connsiteX1" fmla="*/ 285225 w 721453"/>
                <a:gd name="connsiteY1" fmla="*/ 1311479 h 2771164"/>
                <a:gd name="connsiteX2" fmla="*/ 520117 w 721453"/>
                <a:gd name="connsiteY2" fmla="*/ 120243 h 2771164"/>
                <a:gd name="connsiteX3" fmla="*/ 721453 w 721453"/>
                <a:gd name="connsiteY3" fmla="*/ 103465 h 27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453" h="2771164">
                  <a:moveTo>
                    <a:pt x="0" y="2771164"/>
                  </a:moveTo>
                  <a:lnTo>
                    <a:pt x="285225" y="1311479"/>
                  </a:lnTo>
                  <a:cubicBezTo>
                    <a:pt x="371911" y="869659"/>
                    <a:pt x="447412" y="321579"/>
                    <a:pt x="520117" y="120243"/>
                  </a:cubicBezTo>
                  <a:cubicBezTo>
                    <a:pt x="592822" y="-81093"/>
                    <a:pt x="657137" y="11186"/>
                    <a:pt x="721453" y="103465"/>
                  </a:cubicBezTo>
                </a:path>
              </a:pathLst>
            </a:custGeom>
            <a:noFill/>
            <a:ln w="317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C1F9A93-9D37-C744-B922-16884EB80F3F}"/>
              </a:ext>
            </a:extLst>
          </p:cNvPr>
          <p:cNvGrpSpPr/>
          <p:nvPr/>
        </p:nvGrpSpPr>
        <p:grpSpPr>
          <a:xfrm>
            <a:off x="6543413" y="1488484"/>
            <a:ext cx="687897" cy="4291531"/>
            <a:chOff x="6543413" y="1488484"/>
            <a:chExt cx="687897" cy="4291531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F913583-2604-4E70-C998-40D8B62E3A29}"/>
                </a:ext>
              </a:extLst>
            </p:cNvPr>
            <p:cNvSpPr/>
            <p:nvPr/>
          </p:nvSpPr>
          <p:spPr>
            <a:xfrm>
              <a:off x="6576969" y="4555222"/>
              <a:ext cx="620785" cy="1224793"/>
            </a:xfrm>
            <a:custGeom>
              <a:avLst/>
              <a:gdLst>
                <a:gd name="connsiteX0" fmla="*/ 0 w 620785"/>
                <a:gd name="connsiteY0" fmla="*/ 1224793 h 1224793"/>
                <a:gd name="connsiteX1" fmla="*/ 343948 w 620785"/>
                <a:gd name="connsiteY1" fmla="*/ 1157681 h 1224793"/>
                <a:gd name="connsiteX2" fmla="*/ 469783 w 620785"/>
                <a:gd name="connsiteY2" fmla="*/ 906011 h 1224793"/>
                <a:gd name="connsiteX3" fmla="*/ 478172 w 620785"/>
                <a:gd name="connsiteY3" fmla="*/ 427839 h 1224793"/>
                <a:gd name="connsiteX4" fmla="*/ 494950 w 620785"/>
                <a:gd name="connsiteY4" fmla="*/ 151002 h 1224793"/>
                <a:gd name="connsiteX5" fmla="*/ 620785 w 620785"/>
                <a:gd name="connsiteY5" fmla="*/ 0 h 122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1224793">
                  <a:moveTo>
                    <a:pt x="0" y="1224793"/>
                  </a:moveTo>
                  <a:cubicBezTo>
                    <a:pt x="132825" y="1217802"/>
                    <a:pt x="265651" y="1210811"/>
                    <a:pt x="343948" y="1157681"/>
                  </a:cubicBezTo>
                  <a:cubicBezTo>
                    <a:pt x="422245" y="1104551"/>
                    <a:pt x="447412" y="1027651"/>
                    <a:pt x="469783" y="906011"/>
                  </a:cubicBezTo>
                  <a:cubicBezTo>
                    <a:pt x="492154" y="784371"/>
                    <a:pt x="473978" y="553674"/>
                    <a:pt x="478172" y="427839"/>
                  </a:cubicBezTo>
                  <a:cubicBezTo>
                    <a:pt x="482366" y="302004"/>
                    <a:pt x="471181" y="222309"/>
                    <a:pt x="494950" y="151002"/>
                  </a:cubicBezTo>
                  <a:cubicBezTo>
                    <a:pt x="518719" y="79695"/>
                    <a:pt x="569752" y="39847"/>
                    <a:pt x="620785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CCEDA30F-D345-AE64-4EE7-09DE8096DE09}"/>
                </a:ext>
              </a:extLst>
            </p:cNvPr>
            <p:cNvSpPr/>
            <p:nvPr/>
          </p:nvSpPr>
          <p:spPr>
            <a:xfrm>
              <a:off x="6576969" y="4488110"/>
              <a:ext cx="645952" cy="622973"/>
            </a:xfrm>
            <a:custGeom>
              <a:avLst/>
              <a:gdLst>
                <a:gd name="connsiteX0" fmla="*/ 0 w 645952"/>
                <a:gd name="connsiteY0" fmla="*/ 620785 h 622973"/>
                <a:gd name="connsiteX1" fmla="*/ 310392 w 645952"/>
                <a:gd name="connsiteY1" fmla="*/ 595618 h 622973"/>
                <a:gd name="connsiteX2" fmla="*/ 419449 w 645952"/>
                <a:gd name="connsiteY2" fmla="*/ 427839 h 622973"/>
                <a:gd name="connsiteX3" fmla="*/ 469783 w 645952"/>
                <a:gd name="connsiteY3" fmla="*/ 142613 h 622973"/>
                <a:gd name="connsiteX4" fmla="*/ 578840 w 645952"/>
                <a:gd name="connsiteY4" fmla="*/ 33556 h 622973"/>
                <a:gd name="connsiteX5" fmla="*/ 645952 w 645952"/>
                <a:gd name="connsiteY5" fmla="*/ 0 h 62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952" h="622973">
                  <a:moveTo>
                    <a:pt x="0" y="620785"/>
                  </a:moveTo>
                  <a:cubicBezTo>
                    <a:pt x="120242" y="624280"/>
                    <a:pt x="240484" y="627776"/>
                    <a:pt x="310392" y="595618"/>
                  </a:cubicBezTo>
                  <a:cubicBezTo>
                    <a:pt x="380300" y="563460"/>
                    <a:pt x="392884" y="503340"/>
                    <a:pt x="419449" y="427839"/>
                  </a:cubicBezTo>
                  <a:cubicBezTo>
                    <a:pt x="446014" y="352338"/>
                    <a:pt x="443218" y="208327"/>
                    <a:pt x="469783" y="142613"/>
                  </a:cubicBezTo>
                  <a:cubicBezTo>
                    <a:pt x="496348" y="76899"/>
                    <a:pt x="549479" y="57325"/>
                    <a:pt x="578840" y="33556"/>
                  </a:cubicBezTo>
                  <a:cubicBezTo>
                    <a:pt x="608202" y="9787"/>
                    <a:pt x="627077" y="4893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3C4FA69-5A98-240D-6BBC-D9C4781E9DB1}"/>
                </a:ext>
              </a:extLst>
            </p:cNvPr>
            <p:cNvSpPr/>
            <p:nvPr/>
          </p:nvSpPr>
          <p:spPr>
            <a:xfrm>
              <a:off x="6576969" y="4454554"/>
              <a:ext cx="645952" cy="234892"/>
            </a:xfrm>
            <a:custGeom>
              <a:avLst/>
              <a:gdLst>
                <a:gd name="connsiteX0" fmla="*/ 0 w 645952"/>
                <a:gd name="connsiteY0" fmla="*/ 234892 h 234892"/>
                <a:gd name="connsiteX1" fmla="*/ 302003 w 645952"/>
                <a:gd name="connsiteY1" fmla="*/ 192947 h 234892"/>
                <a:gd name="connsiteX2" fmla="*/ 411060 w 645952"/>
                <a:gd name="connsiteY2" fmla="*/ 83890 h 234892"/>
                <a:gd name="connsiteX3" fmla="*/ 520117 w 645952"/>
                <a:gd name="connsiteY3" fmla="*/ 16778 h 234892"/>
                <a:gd name="connsiteX4" fmla="*/ 645952 w 645952"/>
                <a:gd name="connsiteY4" fmla="*/ 0 h 23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52" h="234892">
                  <a:moveTo>
                    <a:pt x="0" y="234892"/>
                  </a:moveTo>
                  <a:cubicBezTo>
                    <a:pt x="116746" y="226503"/>
                    <a:pt x="233493" y="218114"/>
                    <a:pt x="302003" y="192947"/>
                  </a:cubicBezTo>
                  <a:cubicBezTo>
                    <a:pt x="370513" y="167780"/>
                    <a:pt x="374708" y="113251"/>
                    <a:pt x="411060" y="83890"/>
                  </a:cubicBezTo>
                  <a:cubicBezTo>
                    <a:pt x="447412" y="54529"/>
                    <a:pt x="480968" y="30760"/>
                    <a:pt x="520117" y="16778"/>
                  </a:cubicBezTo>
                  <a:cubicBezTo>
                    <a:pt x="559266" y="2796"/>
                    <a:pt x="602609" y="1398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15883C8-0B12-2C5F-E95D-77ED41C938A6}"/>
                </a:ext>
              </a:extLst>
            </p:cNvPr>
            <p:cNvSpPr/>
            <p:nvPr/>
          </p:nvSpPr>
          <p:spPr>
            <a:xfrm>
              <a:off x="6585358" y="4303552"/>
              <a:ext cx="612396" cy="43303"/>
            </a:xfrm>
            <a:custGeom>
              <a:avLst/>
              <a:gdLst>
                <a:gd name="connsiteX0" fmla="*/ 0 w 612396"/>
                <a:gd name="connsiteY0" fmla="*/ 33556 h 43303"/>
                <a:gd name="connsiteX1" fmla="*/ 209725 w 612396"/>
                <a:gd name="connsiteY1" fmla="*/ 41945 h 43303"/>
                <a:gd name="connsiteX2" fmla="*/ 511728 w 612396"/>
                <a:gd name="connsiteY2" fmla="*/ 8389 h 43303"/>
                <a:gd name="connsiteX3" fmla="*/ 612396 w 612396"/>
                <a:gd name="connsiteY3" fmla="*/ 0 h 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396" h="43303">
                  <a:moveTo>
                    <a:pt x="0" y="33556"/>
                  </a:moveTo>
                  <a:cubicBezTo>
                    <a:pt x="62218" y="39848"/>
                    <a:pt x="124437" y="46140"/>
                    <a:pt x="209725" y="41945"/>
                  </a:cubicBezTo>
                  <a:cubicBezTo>
                    <a:pt x="295013" y="37751"/>
                    <a:pt x="444616" y="15380"/>
                    <a:pt x="511728" y="8389"/>
                  </a:cubicBezTo>
                  <a:cubicBezTo>
                    <a:pt x="578840" y="1398"/>
                    <a:pt x="595618" y="699"/>
                    <a:pt x="612396" y="0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F257ED7-4A2F-4D95-51B3-FE8EFA531389}"/>
                </a:ext>
              </a:extLst>
            </p:cNvPr>
            <p:cNvSpPr/>
            <p:nvPr/>
          </p:nvSpPr>
          <p:spPr>
            <a:xfrm>
              <a:off x="6560191" y="3899584"/>
              <a:ext cx="662730" cy="362830"/>
            </a:xfrm>
            <a:custGeom>
              <a:avLst/>
              <a:gdLst>
                <a:gd name="connsiteX0" fmla="*/ 0 w 662730"/>
                <a:gd name="connsiteY0" fmla="*/ 9686 h 362830"/>
                <a:gd name="connsiteX1" fmla="*/ 285226 w 662730"/>
                <a:gd name="connsiteY1" fmla="*/ 9686 h 362830"/>
                <a:gd name="connsiteX2" fmla="*/ 402671 w 662730"/>
                <a:gd name="connsiteY2" fmla="*/ 110354 h 362830"/>
                <a:gd name="connsiteX3" fmla="*/ 486561 w 662730"/>
                <a:gd name="connsiteY3" fmla="*/ 286522 h 362830"/>
                <a:gd name="connsiteX4" fmla="*/ 536895 w 662730"/>
                <a:gd name="connsiteY4" fmla="*/ 353634 h 362830"/>
                <a:gd name="connsiteX5" fmla="*/ 620785 w 662730"/>
                <a:gd name="connsiteY5" fmla="*/ 362023 h 362830"/>
                <a:gd name="connsiteX6" fmla="*/ 662730 w 662730"/>
                <a:gd name="connsiteY6" fmla="*/ 362023 h 36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730" h="362830">
                  <a:moveTo>
                    <a:pt x="0" y="9686"/>
                  </a:moveTo>
                  <a:cubicBezTo>
                    <a:pt x="109057" y="1297"/>
                    <a:pt x="218114" y="-7092"/>
                    <a:pt x="285226" y="9686"/>
                  </a:cubicBezTo>
                  <a:cubicBezTo>
                    <a:pt x="352338" y="26464"/>
                    <a:pt x="369115" y="64215"/>
                    <a:pt x="402671" y="110354"/>
                  </a:cubicBezTo>
                  <a:cubicBezTo>
                    <a:pt x="436227" y="156493"/>
                    <a:pt x="464190" y="245975"/>
                    <a:pt x="486561" y="286522"/>
                  </a:cubicBezTo>
                  <a:cubicBezTo>
                    <a:pt x="508932" y="327069"/>
                    <a:pt x="514524" y="341051"/>
                    <a:pt x="536895" y="353634"/>
                  </a:cubicBezTo>
                  <a:cubicBezTo>
                    <a:pt x="559266" y="366218"/>
                    <a:pt x="620785" y="362023"/>
                    <a:pt x="620785" y="362023"/>
                  </a:cubicBezTo>
                  <a:cubicBezTo>
                    <a:pt x="641758" y="363421"/>
                    <a:pt x="652244" y="362722"/>
                    <a:pt x="662730" y="362023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1F2202E3-74D6-C32A-3C94-C26BE244BFAA}"/>
                </a:ext>
              </a:extLst>
            </p:cNvPr>
            <p:cNvSpPr/>
            <p:nvPr/>
          </p:nvSpPr>
          <p:spPr>
            <a:xfrm>
              <a:off x="6543413" y="3632433"/>
              <a:ext cx="654341" cy="562062"/>
            </a:xfrm>
            <a:custGeom>
              <a:avLst/>
              <a:gdLst>
                <a:gd name="connsiteX0" fmla="*/ 0 w 654341"/>
                <a:gd name="connsiteY0" fmla="*/ 0 h 562062"/>
                <a:gd name="connsiteX1" fmla="*/ 159391 w 654341"/>
                <a:gd name="connsiteY1" fmla="*/ 16778 h 562062"/>
                <a:gd name="connsiteX2" fmla="*/ 360726 w 654341"/>
                <a:gd name="connsiteY2" fmla="*/ 83890 h 562062"/>
                <a:gd name="connsiteX3" fmla="*/ 436227 w 654341"/>
                <a:gd name="connsiteY3" fmla="*/ 218114 h 562062"/>
                <a:gd name="connsiteX4" fmla="*/ 503339 w 654341"/>
                <a:gd name="connsiteY4" fmla="*/ 385894 h 562062"/>
                <a:gd name="connsiteX5" fmla="*/ 545284 w 654341"/>
                <a:gd name="connsiteY5" fmla="*/ 478173 h 562062"/>
                <a:gd name="connsiteX6" fmla="*/ 578840 w 654341"/>
                <a:gd name="connsiteY6" fmla="*/ 536895 h 562062"/>
                <a:gd name="connsiteX7" fmla="*/ 654341 w 654341"/>
                <a:gd name="connsiteY7" fmla="*/ 562062 h 5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4341" h="562062">
                  <a:moveTo>
                    <a:pt x="0" y="0"/>
                  </a:moveTo>
                  <a:cubicBezTo>
                    <a:pt x="49635" y="1398"/>
                    <a:pt x="99270" y="2796"/>
                    <a:pt x="159391" y="16778"/>
                  </a:cubicBezTo>
                  <a:cubicBezTo>
                    <a:pt x="219512" y="30760"/>
                    <a:pt x="314587" y="50334"/>
                    <a:pt x="360726" y="83890"/>
                  </a:cubicBezTo>
                  <a:cubicBezTo>
                    <a:pt x="406865" y="117446"/>
                    <a:pt x="412458" y="167780"/>
                    <a:pt x="436227" y="218114"/>
                  </a:cubicBezTo>
                  <a:cubicBezTo>
                    <a:pt x="459996" y="268448"/>
                    <a:pt x="485163" y="342551"/>
                    <a:pt x="503339" y="385894"/>
                  </a:cubicBezTo>
                  <a:cubicBezTo>
                    <a:pt x="521515" y="429237"/>
                    <a:pt x="532701" y="453006"/>
                    <a:pt x="545284" y="478173"/>
                  </a:cubicBezTo>
                  <a:cubicBezTo>
                    <a:pt x="557867" y="503340"/>
                    <a:pt x="560664" y="522914"/>
                    <a:pt x="578840" y="536895"/>
                  </a:cubicBezTo>
                  <a:cubicBezTo>
                    <a:pt x="597016" y="550877"/>
                    <a:pt x="625678" y="556469"/>
                    <a:pt x="654341" y="56206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F4218FE6-6CD1-2801-98C0-EFFF36883A45}"/>
                </a:ext>
              </a:extLst>
            </p:cNvPr>
            <p:cNvSpPr/>
            <p:nvPr/>
          </p:nvSpPr>
          <p:spPr>
            <a:xfrm>
              <a:off x="6560191" y="1488484"/>
              <a:ext cx="671119" cy="2538232"/>
            </a:xfrm>
            <a:custGeom>
              <a:avLst/>
              <a:gdLst>
                <a:gd name="connsiteX0" fmla="*/ 0 w 671119"/>
                <a:gd name="connsiteY0" fmla="*/ 4756 h 2538232"/>
                <a:gd name="connsiteX1" fmla="*/ 176169 w 671119"/>
                <a:gd name="connsiteY1" fmla="*/ 29923 h 2538232"/>
                <a:gd name="connsiteX2" fmla="*/ 402671 w 671119"/>
                <a:gd name="connsiteY2" fmla="*/ 231259 h 2538232"/>
                <a:gd name="connsiteX3" fmla="*/ 444616 w 671119"/>
                <a:gd name="connsiteY3" fmla="*/ 550041 h 2538232"/>
                <a:gd name="connsiteX4" fmla="*/ 461394 w 671119"/>
                <a:gd name="connsiteY4" fmla="*/ 1036602 h 2538232"/>
                <a:gd name="connsiteX5" fmla="*/ 478172 w 671119"/>
                <a:gd name="connsiteY5" fmla="*/ 1607054 h 2538232"/>
                <a:gd name="connsiteX6" fmla="*/ 478172 w 671119"/>
                <a:gd name="connsiteY6" fmla="*/ 2076837 h 2538232"/>
                <a:gd name="connsiteX7" fmla="*/ 478172 w 671119"/>
                <a:gd name="connsiteY7" fmla="*/ 2311729 h 2538232"/>
                <a:gd name="connsiteX8" fmla="*/ 536895 w 671119"/>
                <a:gd name="connsiteY8" fmla="*/ 2462731 h 2538232"/>
                <a:gd name="connsiteX9" fmla="*/ 604007 w 671119"/>
                <a:gd name="connsiteY9" fmla="*/ 2521454 h 2538232"/>
                <a:gd name="connsiteX10" fmla="*/ 671119 w 671119"/>
                <a:gd name="connsiteY10" fmla="*/ 2538232 h 25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1119" h="2538232">
                  <a:moveTo>
                    <a:pt x="0" y="4756"/>
                  </a:moveTo>
                  <a:cubicBezTo>
                    <a:pt x="54528" y="-1536"/>
                    <a:pt x="109057" y="-7827"/>
                    <a:pt x="176169" y="29923"/>
                  </a:cubicBezTo>
                  <a:cubicBezTo>
                    <a:pt x="243281" y="67673"/>
                    <a:pt x="357930" y="144573"/>
                    <a:pt x="402671" y="231259"/>
                  </a:cubicBezTo>
                  <a:cubicBezTo>
                    <a:pt x="447412" y="317945"/>
                    <a:pt x="434829" y="415817"/>
                    <a:pt x="444616" y="550041"/>
                  </a:cubicBezTo>
                  <a:cubicBezTo>
                    <a:pt x="454403" y="684265"/>
                    <a:pt x="455801" y="860433"/>
                    <a:pt x="461394" y="1036602"/>
                  </a:cubicBezTo>
                  <a:cubicBezTo>
                    <a:pt x="466987" y="1212771"/>
                    <a:pt x="475376" y="1433682"/>
                    <a:pt x="478172" y="1607054"/>
                  </a:cubicBezTo>
                  <a:cubicBezTo>
                    <a:pt x="480968" y="1780426"/>
                    <a:pt x="478172" y="2076837"/>
                    <a:pt x="478172" y="2076837"/>
                  </a:cubicBezTo>
                  <a:cubicBezTo>
                    <a:pt x="478172" y="2194283"/>
                    <a:pt x="468385" y="2247413"/>
                    <a:pt x="478172" y="2311729"/>
                  </a:cubicBezTo>
                  <a:cubicBezTo>
                    <a:pt x="487959" y="2376045"/>
                    <a:pt x="515923" y="2427777"/>
                    <a:pt x="536895" y="2462731"/>
                  </a:cubicBezTo>
                  <a:cubicBezTo>
                    <a:pt x="557868" y="2497685"/>
                    <a:pt x="581636" y="2508871"/>
                    <a:pt x="604007" y="2521454"/>
                  </a:cubicBezTo>
                  <a:cubicBezTo>
                    <a:pt x="626378" y="2534038"/>
                    <a:pt x="648748" y="2536135"/>
                    <a:pt x="671119" y="253823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28BA9D5-983E-3454-028E-949AC958C58F}"/>
              </a:ext>
            </a:extLst>
          </p:cNvPr>
          <p:cNvSpPr/>
          <p:nvPr/>
        </p:nvSpPr>
        <p:spPr>
          <a:xfrm>
            <a:off x="7127527" y="2339720"/>
            <a:ext cx="2626117" cy="997137"/>
          </a:xfrm>
          <a:prstGeom prst="rect">
            <a:avLst/>
          </a:prstGeom>
          <a:solidFill>
            <a:srgbClr val="D79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1F692115-B10F-3C9C-191A-DA7140C610B7}"/>
              </a:ext>
            </a:extLst>
          </p:cNvPr>
          <p:cNvSpPr txBox="1"/>
          <p:nvPr/>
        </p:nvSpPr>
        <p:spPr>
          <a:xfrm>
            <a:off x="8727079" y="2607005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solidFill>
                  <a:schemeClr val="bg1"/>
                </a:solidFill>
              </a:rPr>
              <a:t>Vídeo prácticas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4BF44CD-5D6D-B920-1FBB-73FD1B048A25}"/>
              </a:ext>
            </a:extLst>
          </p:cNvPr>
          <p:cNvSpPr txBox="1"/>
          <p:nvPr/>
        </p:nvSpPr>
        <p:spPr>
          <a:xfrm>
            <a:off x="8628768" y="2902308"/>
            <a:ext cx="1118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Trabajo sobre gestión </a:t>
            </a:r>
            <a:r>
              <a:rPr lang="en-ES" sz="1200" dirty="0">
                <a:solidFill>
                  <a:schemeClr val="bg1"/>
                </a:solidFill>
              </a:rPr>
              <a:t>*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9A6FDD7-4DA6-A440-0B1E-79796BA240C6}"/>
              </a:ext>
            </a:extLst>
          </p:cNvPr>
          <p:cNvGrpSpPr/>
          <p:nvPr/>
        </p:nvGrpSpPr>
        <p:grpSpPr>
          <a:xfrm>
            <a:off x="7235541" y="2083429"/>
            <a:ext cx="991985" cy="1296775"/>
            <a:chOff x="7235541" y="2083429"/>
            <a:chExt cx="991985" cy="1296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67FB685-B100-2180-58CB-5269778D4A9E}"/>
                </a:ext>
              </a:extLst>
            </p:cNvPr>
            <p:cNvSpPr txBox="1"/>
            <p:nvPr/>
          </p:nvSpPr>
          <p:spPr>
            <a:xfrm>
              <a:off x="7235541" y="2607005"/>
              <a:ext cx="978153" cy="24622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1"/>
                  </a:solidFill>
                  <a:effectLst/>
                </a:rPr>
                <a:t>Vídeo prácticas</a:t>
              </a:r>
            </a:p>
          </p:txBody>
        </p:sp>
        <p:sp>
          <p:nvSpPr>
            <p:cNvPr id="181" name="Arc 180">
              <a:extLst>
                <a:ext uri="{FF2B5EF4-FFF2-40B4-BE49-F238E27FC236}">
                  <a16:creationId xmlns:a16="http://schemas.microsoft.com/office/drawing/2014/main" id="{8B6F237D-C2AB-2CFC-2AB4-5A15A3B4DC2E}"/>
                </a:ext>
              </a:extLst>
            </p:cNvPr>
            <p:cNvSpPr/>
            <p:nvPr/>
          </p:nvSpPr>
          <p:spPr>
            <a:xfrm rot="18819880">
              <a:off x="7282950" y="2465804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82" name="Arc 181">
              <a:extLst>
                <a:ext uri="{FF2B5EF4-FFF2-40B4-BE49-F238E27FC236}">
                  <a16:creationId xmlns:a16="http://schemas.microsoft.com/office/drawing/2014/main" id="{79FF421C-77B0-BC56-7A9A-E5F3738E04D3}"/>
                </a:ext>
              </a:extLst>
            </p:cNvPr>
            <p:cNvSpPr/>
            <p:nvPr/>
          </p:nvSpPr>
          <p:spPr>
            <a:xfrm rot="18819880" flipH="1" flipV="1">
              <a:off x="7313126" y="2083429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810C67A-3BC8-6FD9-A83D-3D0F5EF9969E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8213694" y="2730115"/>
            <a:ext cx="513385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F8DD7C4-3104-23D5-2B17-BE166F405135}"/>
              </a:ext>
            </a:extLst>
          </p:cNvPr>
          <p:cNvSpPr/>
          <p:nvPr/>
        </p:nvSpPr>
        <p:spPr>
          <a:xfrm>
            <a:off x="7127527" y="3925240"/>
            <a:ext cx="2626117" cy="1094218"/>
          </a:xfrm>
          <a:prstGeom prst="rect">
            <a:avLst/>
          </a:prstGeom>
          <a:solidFill>
            <a:srgbClr val="7030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8E49290-5CFB-237B-D456-07187E64BD5E}"/>
              </a:ext>
            </a:extLst>
          </p:cNvPr>
          <p:cNvSpPr txBox="1"/>
          <p:nvPr/>
        </p:nvSpPr>
        <p:spPr>
          <a:xfrm>
            <a:off x="8643278" y="4608118"/>
            <a:ext cx="11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Trabajo sobre tipo de ecosistema</a:t>
            </a:r>
            <a:r>
              <a:rPr lang="en-ES" sz="1200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E81F561-CFF0-7634-2A41-33A56F707E32}"/>
              </a:ext>
            </a:extLst>
          </p:cNvPr>
          <p:cNvSpPr txBox="1"/>
          <p:nvPr/>
        </p:nvSpPr>
        <p:spPr>
          <a:xfrm>
            <a:off x="8643279" y="4206977"/>
            <a:ext cx="1148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Clase sobre tipo de ecosistema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858ED24-0A4F-5279-BBEF-070D17C2BC43}"/>
              </a:ext>
            </a:extLst>
          </p:cNvPr>
          <p:cNvGrpSpPr/>
          <p:nvPr/>
        </p:nvGrpSpPr>
        <p:grpSpPr>
          <a:xfrm>
            <a:off x="7145358" y="3826397"/>
            <a:ext cx="1101892" cy="1173391"/>
            <a:chOff x="7145358" y="3717340"/>
            <a:chExt cx="1101892" cy="1173391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E81BA67-8BB6-0C99-B2F3-C3170224F4FD}"/>
                </a:ext>
              </a:extLst>
            </p:cNvPr>
            <p:cNvSpPr txBox="1"/>
            <p:nvPr/>
          </p:nvSpPr>
          <p:spPr>
            <a:xfrm>
              <a:off x="7145358" y="4112247"/>
              <a:ext cx="1101892" cy="400110"/>
            </a:xfrm>
            <a:prstGeom prst="rect">
              <a:avLst/>
            </a:prstGeom>
            <a:noFill/>
            <a:effectLst>
              <a:glow rad="635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effectLst>
                    <a:glow rad="63500">
                      <a:schemeClr val="bg1">
                        <a:alpha val="86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n-ES" sz="1000" b="1" dirty="0">
                  <a:solidFill>
                    <a:schemeClr val="bg1"/>
                  </a:solidFill>
                  <a:effectLst/>
                </a:rPr>
                <a:t>Clase sobre tipo de ecosistema</a:t>
              </a: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F351804E-5499-AC20-9312-F11C8B40F389}"/>
                </a:ext>
              </a:extLst>
            </p:cNvPr>
            <p:cNvSpPr/>
            <p:nvPr/>
          </p:nvSpPr>
          <p:spPr>
            <a:xfrm rot="18819880">
              <a:off x="7230062" y="3976331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23941AED-7A2B-7AD0-6612-AADA005164E2}"/>
                </a:ext>
              </a:extLst>
            </p:cNvPr>
            <p:cNvSpPr/>
            <p:nvPr/>
          </p:nvSpPr>
          <p:spPr>
            <a:xfrm rot="18819880" flipH="1" flipV="1">
              <a:off x="7260238" y="3717340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4716D25E-38B4-9DF6-466C-7C28A8A8DD7E}"/>
              </a:ext>
            </a:extLst>
          </p:cNvPr>
          <p:cNvCxnSpPr/>
          <p:nvPr/>
        </p:nvCxnSpPr>
        <p:spPr>
          <a:xfrm>
            <a:off x="8213694" y="4399524"/>
            <a:ext cx="513385" cy="1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F418A9D-127B-377F-3559-08498BBF6424}"/>
              </a:ext>
            </a:extLst>
          </p:cNvPr>
          <p:cNvSpPr/>
          <p:nvPr/>
        </p:nvSpPr>
        <p:spPr>
          <a:xfrm>
            <a:off x="6516805" y="1286359"/>
            <a:ext cx="110498" cy="4761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09C8E04-F9B4-92F1-B64A-DA508EBA8C00}"/>
              </a:ext>
            </a:extLst>
          </p:cNvPr>
          <p:cNvSpPr txBox="1"/>
          <p:nvPr/>
        </p:nvSpPr>
        <p:spPr>
          <a:xfrm>
            <a:off x="7100154" y="6048187"/>
            <a:ext cx="2858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800" dirty="0"/>
              <a:t>* Actividad para estudiantes que opten por calificación discreta.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F97F333-1AE6-F888-1DB9-8C94E40A60A0}"/>
              </a:ext>
            </a:extLst>
          </p:cNvPr>
          <p:cNvGrpSpPr/>
          <p:nvPr/>
        </p:nvGrpSpPr>
        <p:grpSpPr>
          <a:xfrm>
            <a:off x="196452" y="1562138"/>
            <a:ext cx="3244030" cy="3172507"/>
            <a:chOff x="196452" y="1562138"/>
            <a:chExt cx="3244030" cy="3172507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83760E4-3A42-4116-D76C-B5F7257CAC29}"/>
                </a:ext>
              </a:extLst>
            </p:cNvPr>
            <p:cNvSpPr/>
            <p:nvPr/>
          </p:nvSpPr>
          <p:spPr>
            <a:xfrm>
              <a:off x="2759901" y="3532340"/>
              <a:ext cx="680581" cy="104383"/>
            </a:xfrm>
            <a:custGeom>
              <a:avLst/>
              <a:gdLst>
                <a:gd name="connsiteX0" fmla="*/ 0 w 680581"/>
                <a:gd name="connsiteY0" fmla="*/ 0 h 104383"/>
                <a:gd name="connsiteX1" fmla="*/ 296450 w 680581"/>
                <a:gd name="connsiteY1" fmla="*/ 45928 h 104383"/>
                <a:gd name="connsiteX2" fmla="*/ 505217 w 680581"/>
                <a:gd name="connsiteY2" fmla="*/ 91857 h 104383"/>
                <a:gd name="connsiteX3" fmla="*/ 680581 w 680581"/>
                <a:gd name="connsiteY3" fmla="*/ 104383 h 10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581" h="104383">
                  <a:moveTo>
                    <a:pt x="0" y="0"/>
                  </a:moveTo>
                  <a:cubicBezTo>
                    <a:pt x="106123" y="15309"/>
                    <a:pt x="212247" y="30618"/>
                    <a:pt x="296450" y="45928"/>
                  </a:cubicBezTo>
                  <a:cubicBezTo>
                    <a:pt x="380653" y="61238"/>
                    <a:pt x="441195" y="82114"/>
                    <a:pt x="505217" y="91857"/>
                  </a:cubicBezTo>
                  <a:cubicBezTo>
                    <a:pt x="569239" y="101600"/>
                    <a:pt x="624910" y="102991"/>
                    <a:pt x="680581" y="104383"/>
                  </a:cubicBezTo>
                </a:path>
              </a:pathLst>
            </a:custGeom>
            <a:noFill/>
            <a:ln w="38100">
              <a:solidFill>
                <a:srgbClr val="FFD27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B17C211F-DE8B-F273-752F-C574FCC5C6D2}"/>
                </a:ext>
              </a:extLst>
            </p:cNvPr>
            <p:cNvGrpSpPr/>
            <p:nvPr/>
          </p:nvGrpSpPr>
          <p:grpSpPr>
            <a:xfrm>
              <a:off x="196452" y="1562138"/>
              <a:ext cx="3237932" cy="3172507"/>
              <a:chOff x="212725" y="1562138"/>
              <a:chExt cx="3237932" cy="317250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DE00312D-9135-56F4-45FC-8A073FC6AF03}"/>
                  </a:ext>
                </a:extLst>
              </p:cNvPr>
              <p:cNvGrpSpPr/>
              <p:nvPr/>
            </p:nvGrpSpPr>
            <p:grpSpPr>
              <a:xfrm>
                <a:off x="2704901" y="1562138"/>
                <a:ext cx="745756" cy="3172507"/>
                <a:chOff x="2704901" y="1562138"/>
                <a:chExt cx="745756" cy="3172507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A91F1A70-DE09-DFD9-FF4F-550487AEDE64}"/>
                    </a:ext>
                  </a:extLst>
                </p:cNvPr>
                <p:cNvSpPr/>
                <p:nvPr/>
              </p:nvSpPr>
              <p:spPr>
                <a:xfrm>
                  <a:off x="2761888" y="3177804"/>
                  <a:ext cx="677995" cy="769728"/>
                </a:xfrm>
                <a:custGeom>
                  <a:avLst/>
                  <a:gdLst>
                    <a:gd name="connsiteX0" fmla="*/ 0 w 677995"/>
                    <a:gd name="connsiteY0" fmla="*/ 4460 h 700296"/>
                    <a:gd name="connsiteX1" fmla="*/ 84750 w 677995"/>
                    <a:gd name="connsiteY1" fmla="*/ 8920 h 700296"/>
                    <a:gd name="connsiteX2" fmla="*/ 223025 w 677995"/>
                    <a:gd name="connsiteY2" fmla="*/ 84748 h 700296"/>
                    <a:gd name="connsiteX3" fmla="*/ 312235 w 677995"/>
                    <a:gd name="connsiteY3" fmla="*/ 249786 h 700296"/>
                    <a:gd name="connsiteX4" fmla="*/ 437128 w 677995"/>
                    <a:gd name="connsiteY4" fmla="*/ 575402 h 700296"/>
                    <a:gd name="connsiteX5" fmla="*/ 535259 w 677995"/>
                    <a:gd name="connsiteY5" fmla="*/ 673533 h 700296"/>
                    <a:gd name="connsiteX6" fmla="*/ 677995 w 677995"/>
                    <a:gd name="connsiteY6" fmla="*/ 700296 h 7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7995" h="700296">
                      <a:moveTo>
                        <a:pt x="0" y="4460"/>
                      </a:moveTo>
                      <a:cubicBezTo>
                        <a:pt x="23789" y="-1"/>
                        <a:pt x="47579" y="-4461"/>
                        <a:pt x="84750" y="8920"/>
                      </a:cubicBezTo>
                      <a:cubicBezTo>
                        <a:pt x="121921" y="22301"/>
                        <a:pt x="185111" y="44604"/>
                        <a:pt x="223025" y="84748"/>
                      </a:cubicBezTo>
                      <a:cubicBezTo>
                        <a:pt x="260939" y="124892"/>
                        <a:pt x="276551" y="168010"/>
                        <a:pt x="312235" y="249786"/>
                      </a:cubicBezTo>
                      <a:cubicBezTo>
                        <a:pt x="347919" y="331562"/>
                        <a:pt x="399957" y="504778"/>
                        <a:pt x="437128" y="575402"/>
                      </a:cubicBezTo>
                      <a:cubicBezTo>
                        <a:pt x="474299" y="646026"/>
                        <a:pt x="495115" y="652717"/>
                        <a:pt x="535259" y="673533"/>
                      </a:cubicBezTo>
                      <a:cubicBezTo>
                        <a:pt x="575403" y="694349"/>
                        <a:pt x="626699" y="697322"/>
                        <a:pt x="677995" y="700296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CE5C2AE6-323D-B9B2-0EE7-1086EF673512}"/>
                    </a:ext>
                  </a:extLst>
                </p:cNvPr>
                <p:cNvSpPr/>
                <p:nvPr/>
              </p:nvSpPr>
              <p:spPr>
                <a:xfrm>
                  <a:off x="2761042" y="3218354"/>
                  <a:ext cx="686915" cy="1074603"/>
                </a:xfrm>
                <a:custGeom>
                  <a:avLst/>
                  <a:gdLst>
                    <a:gd name="connsiteX0" fmla="*/ 0 w 686915"/>
                    <a:gd name="connsiteY0" fmla="*/ 0 h 1010038"/>
                    <a:gd name="connsiteX1" fmla="*/ 102591 w 686915"/>
                    <a:gd name="connsiteY1" fmla="*/ 17842 h 1010038"/>
                    <a:gd name="connsiteX2" fmla="*/ 187340 w 686915"/>
                    <a:gd name="connsiteY2" fmla="*/ 66907 h 1010038"/>
                    <a:gd name="connsiteX3" fmla="*/ 289932 w 686915"/>
                    <a:gd name="connsiteY3" fmla="*/ 231945 h 1010038"/>
                    <a:gd name="connsiteX4" fmla="*/ 370220 w 686915"/>
                    <a:gd name="connsiteY4" fmla="*/ 495114 h 1010038"/>
                    <a:gd name="connsiteX5" fmla="*/ 446049 w 686915"/>
                    <a:gd name="connsiteY5" fmla="*/ 669073 h 1010038"/>
                    <a:gd name="connsiteX6" fmla="*/ 526338 w 686915"/>
                    <a:gd name="connsiteY6" fmla="*/ 869795 h 1010038"/>
                    <a:gd name="connsiteX7" fmla="*/ 611087 w 686915"/>
                    <a:gd name="connsiteY7" fmla="*/ 994689 h 1010038"/>
                    <a:gd name="connsiteX8" fmla="*/ 686915 w 686915"/>
                    <a:gd name="connsiteY8" fmla="*/ 1003610 h 101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915" h="1010038">
                      <a:moveTo>
                        <a:pt x="0" y="0"/>
                      </a:moveTo>
                      <a:cubicBezTo>
                        <a:pt x="35684" y="3345"/>
                        <a:pt x="71368" y="6691"/>
                        <a:pt x="102591" y="17842"/>
                      </a:cubicBezTo>
                      <a:cubicBezTo>
                        <a:pt x="133814" y="28993"/>
                        <a:pt x="156116" y="31223"/>
                        <a:pt x="187340" y="66907"/>
                      </a:cubicBezTo>
                      <a:cubicBezTo>
                        <a:pt x="218564" y="102591"/>
                        <a:pt x="259452" y="160577"/>
                        <a:pt x="289932" y="231945"/>
                      </a:cubicBezTo>
                      <a:cubicBezTo>
                        <a:pt x="320412" y="303313"/>
                        <a:pt x="344201" y="422259"/>
                        <a:pt x="370220" y="495114"/>
                      </a:cubicBezTo>
                      <a:cubicBezTo>
                        <a:pt x="396239" y="567969"/>
                        <a:pt x="420029" y="606626"/>
                        <a:pt x="446049" y="669073"/>
                      </a:cubicBezTo>
                      <a:cubicBezTo>
                        <a:pt x="472069" y="731520"/>
                        <a:pt x="498832" y="815526"/>
                        <a:pt x="526338" y="869795"/>
                      </a:cubicBezTo>
                      <a:cubicBezTo>
                        <a:pt x="553844" y="924064"/>
                        <a:pt x="584324" y="972387"/>
                        <a:pt x="611087" y="994689"/>
                      </a:cubicBezTo>
                      <a:cubicBezTo>
                        <a:pt x="637850" y="1016992"/>
                        <a:pt x="662382" y="1010301"/>
                        <a:pt x="686915" y="100361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659353CD-2A5B-16F8-C628-17C4D5A4FAAF}"/>
                    </a:ext>
                  </a:extLst>
                </p:cNvPr>
                <p:cNvSpPr/>
                <p:nvPr/>
              </p:nvSpPr>
              <p:spPr>
                <a:xfrm>
                  <a:off x="2754692" y="3278334"/>
                  <a:ext cx="686915" cy="1456311"/>
                </a:xfrm>
                <a:custGeom>
                  <a:avLst/>
                  <a:gdLst>
                    <a:gd name="connsiteX0" fmla="*/ 0 w 686915"/>
                    <a:gd name="connsiteY0" fmla="*/ 0 h 1398278"/>
                    <a:gd name="connsiteX1" fmla="*/ 84749 w 686915"/>
                    <a:gd name="connsiteY1" fmla="*/ 31224 h 1398278"/>
                    <a:gd name="connsiteX2" fmla="*/ 156117 w 686915"/>
                    <a:gd name="connsiteY2" fmla="*/ 84750 h 1398278"/>
                    <a:gd name="connsiteX3" fmla="*/ 227485 w 686915"/>
                    <a:gd name="connsiteY3" fmla="*/ 218564 h 1398278"/>
                    <a:gd name="connsiteX4" fmla="*/ 307774 w 686915"/>
                    <a:gd name="connsiteY4" fmla="*/ 450510 h 1398278"/>
                    <a:gd name="connsiteX5" fmla="*/ 374681 w 686915"/>
                    <a:gd name="connsiteY5" fmla="*/ 695837 h 1398278"/>
                    <a:gd name="connsiteX6" fmla="*/ 450509 w 686915"/>
                    <a:gd name="connsiteY6" fmla="*/ 936703 h 1398278"/>
                    <a:gd name="connsiteX7" fmla="*/ 530798 w 686915"/>
                    <a:gd name="connsiteY7" fmla="*/ 1226635 h 1398278"/>
                    <a:gd name="connsiteX8" fmla="*/ 566482 w 686915"/>
                    <a:gd name="connsiteY8" fmla="*/ 1320305 h 1398278"/>
                    <a:gd name="connsiteX9" fmla="*/ 606626 w 686915"/>
                    <a:gd name="connsiteY9" fmla="*/ 1373831 h 1398278"/>
                    <a:gd name="connsiteX10" fmla="*/ 664613 w 686915"/>
                    <a:gd name="connsiteY10" fmla="*/ 1396133 h 1398278"/>
                    <a:gd name="connsiteX11" fmla="*/ 686915 w 686915"/>
                    <a:gd name="connsiteY11" fmla="*/ 1396133 h 139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6915" h="1398278">
                      <a:moveTo>
                        <a:pt x="0" y="0"/>
                      </a:moveTo>
                      <a:cubicBezTo>
                        <a:pt x="29365" y="8549"/>
                        <a:pt x="58730" y="17099"/>
                        <a:pt x="84749" y="31224"/>
                      </a:cubicBezTo>
                      <a:cubicBezTo>
                        <a:pt x="110769" y="45349"/>
                        <a:pt x="132328" y="53527"/>
                        <a:pt x="156117" y="84750"/>
                      </a:cubicBezTo>
                      <a:cubicBezTo>
                        <a:pt x="179906" y="115973"/>
                        <a:pt x="202209" y="157604"/>
                        <a:pt x="227485" y="218564"/>
                      </a:cubicBezTo>
                      <a:cubicBezTo>
                        <a:pt x="252761" y="279524"/>
                        <a:pt x="283241" y="370965"/>
                        <a:pt x="307774" y="450510"/>
                      </a:cubicBezTo>
                      <a:cubicBezTo>
                        <a:pt x="332307" y="530056"/>
                        <a:pt x="350892" y="614805"/>
                        <a:pt x="374681" y="695837"/>
                      </a:cubicBezTo>
                      <a:cubicBezTo>
                        <a:pt x="398470" y="776869"/>
                        <a:pt x="424490" y="848237"/>
                        <a:pt x="450509" y="936703"/>
                      </a:cubicBezTo>
                      <a:cubicBezTo>
                        <a:pt x="476528" y="1025169"/>
                        <a:pt x="511469" y="1162701"/>
                        <a:pt x="530798" y="1226635"/>
                      </a:cubicBezTo>
                      <a:cubicBezTo>
                        <a:pt x="550127" y="1290569"/>
                        <a:pt x="553844" y="1295772"/>
                        <a:pt x="566482" y="1320305"/>
                      </a:cubicBezTo>
                      <a:cubicBezTo>
                        <a:pt x="579120" y="1344838"/>
                        <a:pt x="590271" y="1361193"/>
                        <a:pt x="606626" y="1373831"/>
                      </a:cubicBezTo>
                      <a:cubicBezTo>
                        <a:pt x="622981" y="1386469"/>
                        <a:pt x="664613" y="1396133"/>
                        <a:pt x="664613" y="1396133"/>
                      </a:cubicBezTo>
                      <a:cubicBezTo>
                        <a:pt x="677995" y="1399850"/>
                        <a:pt x="682455" y="1397991"/>
                        <a:pt x="686915" y="1396133"/>
                      </a:cubicBezTo>
                    </a:path>
                  </a:pathLst>
                </a:custGeom>
                <a:noFill/>
                <a:ln w="635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60A2743-F6D8-9DC3-C89C-9445C63B979F}"/>
                    </a:ext>
                  </a:extLst>
                </p:cNvPr>
                <p:cNvGrpSpPr/>
                <p:nvPr/>
              </p:nvGrpSpPr>
              <p:grpSpPr>
                <a:xfrm>
                  <a:off x="2704901" y="1562138"/>
                  <a:ext cx="745756" cy="2317912"/>
                  <a:chOff x="2704901" y="1562138"/>
                  <a:chExt cx="745756" cy="2317912"/>
                </a:xfrm>
              </p:grpSpPr>
              <p:sp>
                <p:nvSpPr>
                  <p:cNvPr id="100" name="Freeform 99">
                    <a:extLst>
                      <a:ext uri="{FF2B5EF4-FFF2-40B4-BE49-F238E27FC236}">
                        <a16:creationId xmlns:a16="http://schemas.microsoft.com/office/drawing/2014/main" id="{5EB2A2AA-1EE6-8D28-C202-10D099BB555C}"/>
                      </a:ext>
                    </a:extLst>
                  </p:cNvPr>
                  <p:cNvSpPr/>
                  <p:nvPr/>
                </p:nvSpPr>
                <p:spPr>
                  <a:xfrm>
                    <a:off x="2757638" y="2024393"/>
                    <a:ext cx="693019" cy="1012378"/>
                  </a:xfrm>
                  <a:custGeom>
                    <a:avLst/>
                    <a:gdLst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63078 w 693019"/>
                      <a:gd name="connsiteY5" fmla="*/ 54664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79176 w 693019"/>
                      <a:gd name="connsiteY5" fmla="*/ 64323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3019" h="1012378">
                        <a:moveTo>
                          <a:pt x="0" y="1012378"/>
                        </a:moveTo>
                        <a:cubicBezTo>
                          <a:pt x="49329" y="1010773"/>
                          <a:pt x="98659" y="1009169"/>
                          <a:pt x="168442" y="969064"/>
                        </a:cubicBezTo>
                        <a:cubicBezTo>
                          <a:pt x="238225" y="928959"/>
                          <a:pt x="357739" y="850352"/>
                          <a:pt x="418699" y="771746"/>
                        </a:cubicBezTo>
                        <a:cubicBezTo>
                          <a:pt x="479659" y="693140"/>
                          <a:pt x="510139" y="590470"/>
                          <a:pt x="534202" y="497426"/>
                        </a:cubicBezTo>
                        <a:cubicBezTo>
                          <a:pt x="558265" y="404382"/>
                          <a:pt x="555582" y="285665"/>
                          <a:pt x="563078" y="213481"/>
                        </a:cubicBezTo>
                        <a:cubicBezTo>
                          <a:pt x="570574" y="141297"/>
                          <a:pt x="567946" y="98814"/>
                          <a:pt x="579176" y="64323"/>
                        </a:cubicBezTo>
                        <a:cubicBezTo>
                          <a:pt x="590406" y="29832"/>
                          <a:pt x="608798" y="15361"/>
                          <a:pt x="630455" y="6538"/>
                        </a:cubicBezTo>
                        <a:cubicBezTo>
                          <a:pt x="652112" y="-2285"/>
                          <a:pt x="672565" y="-280"/>
                          <a:pt x="693019" y="1725"/>
                        </a:cubicBezTo>
                      </a:path>
                    </a:pathLst>
                  </a:custGeom>
                  <a:noFill/>
                  <a:ln w="508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01" name="Freeform 100">
                    <a:extLst>
                      <a:ext uri="{FF2B5EF4-FFF2-40B4-BE49-F238E27FC236}">
                        <a16:creationId xmlns:a16="http://schemas.microsoft.com/office/drawing/2014/main" id="{188C524E-BE5F-3BE9-94A4-6B803BC0D42D}"/>
                      </a:ext>
                    </a:extLst>
                  </p:cNvPr>
                  <p:cNvSpPr/>
                  <p:nvPr/>
                </p:nvSpPr>
                <p:spPr>
                  <a:xfrm>
                    <a:off x="2719877" y="1562138"/>
                    <a:ext cx="725967" cy="1435378"/>
                  </a:xfrm>
                  <a:custGeom>
                    <a:avLst/>
                    <a:gdLst>
                      <a:gd name="connsiteX0" fmla="*/ 0 w 688206"/>
                      <a:gd name="connsiteY0" fmla="*/ 1412068 h 1424609"/>
                      <a:gd name="connsiteX1" fmla="*/ 110690 w 688206"/>
                      <a:gd name="connsiteY1" fmla="*/ 1392818 h 1424609"/>
                      <a:gd name="connsiteX2" fmla="*/ 216568 w 688206"/>
                      <a:gd name="connsiteY2" fmla="*/ 1137748 h 1424609"/>
                      <a:gd name="connsiteX3" fmla="*/ 317634 w 688206"/>
                      <a:gd name="connsiteY3" fmla="*/ 709424 h 1424609"/>
                      <a:gd name="connsiteX4" fmla="*/ 404261 w 688206"/>
                      <a:gd name="connsiteY4" fmla="*/ 300350 h 1424609"/>
                      <a:gd name="connsiteX5" fmla="*/ 466825 w 688206"/>
                      <a:gd name="connsiteY5" fmla="*/ 122283 h 1424609"/>
                      <a:gd name="connsiteX6" fmla="*/ 553453 w 688206"/>
                      <a:gd name="connsiteY6" fmla="*/ 16405 h 1424609"/>
                      <a:gd name="connsiteX7" fmla="*/ 688206 w 688206"/>
                      <a:gd name="connsiteY7" fmla="*/ 1967 h 142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88206" h="1424609">
                        <a:moveTo>
                          <a:pt x="0" y="1412068"/>
                        </a:moveTo>
                        <a:cubicBezTo>
                          <a:pt x="37297" y="1425303"/>
                          <a:pt x="74595" y="1438538"/>
                          <a:pt x="110690" y="1392818"/>
                        </a:cubicBezTo>
                        <a:cubicBezTo>
                          <a:pt x="146785" y="1347098"/>
                          <a:pt x="182077" y="1251647"/>
                          <a:pt x="216568" y="1137748"/>
                        </a:cubicBezTo>
                        <a:cubicBezTo>
                          <a:pt x="251059" y="1023849"/>
                          <a:pt x="286352" y="848990"/>
                          <a:pt x="317634" y="709424"/>
                        </a:cubicBezTo>
                        <a:cubicBezTo>
                          <a:pt x="348916" y="569858"/>
                          <a:pt x="379396" y="398207"/>
                          <a:pt x="404261" y="300350"/>
                        </a:cubicBezTo>
                        <a:cubicBezTo>
                          <a:pt x="429126" y="202493"/>
                          <a:pt x="441960" y="169607"/>
                          <a:pt x="466825" y="122283"/>
                        </a:cubicBezTo>
                        <a:cubicBezTo>
                          <a:pt x="491690" y="74959"/>
                          <a:pt x="516556" y="36458"/>
                          <a:pt x="553453" y="16405"/>
                        </a:cubicBezTo>
                        <a:cubicBezTo>
                          <a:pt x="590350" y="-3648"/>
                          <a:pt x="639278" y="-841"/>
                          <a:pt x="688206" y="1967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1" name="Freeform 110">
                    <a:extLst>
                      <a:ext uri="{FF2B5EF4-FFF2-40B4-BE49-F238E27FC236}">
                        <a16:creationId xmlns:a16="http://schemas.microsoft.com/office/drawing/2014/main" id="{A13760FC-9499-37F3-3BBB-3D41ABBB8103}"/>
                      </a:ext>
                    </a:extLst>
                  </p:cNvPr>
                  <p:cNvSpPr/>
                  <p:nvPr/>
                </p:nvSpPr>
                <p:spPr>
                  <a:xfrm>
                    <a:off x="2755075" y="1929484"/>
                    <a:ext cx="688769" cy="377149"/>
                  </a:xfrm>
                  <a:custGeom>
                    <a:avLst/>
                    <a:gdLst>
                      <a:gd name="connsiteX0" fmla="*/ 0 w 688769"/>
                      <a:gd name="connsiteY0" fmla="*/ 344640 h 344640"/>
                      <a:gd name="connsiteX1" fmla="*/ 172193 w 688769"/>
                      <a:gd name="connsiteY1" fmla="*/ 255575 h 344640"/>
                      <a:gd name="connsiteX2" fmla="*/ 267195 w 688769"/>
                      <a:gd name="connsiteY2" fmla="*/ 136821 h 344640"/>
                      <a:gd name="connsiteX3" fmla="*/ 380011 w 688769"/>
                      <a:gd name="connsiteY3" fmla="*/ 41819 h 344640"/>
                      <a:gd name="connsiteX4" fmla="*/ 540328 w 688769"/>
                      <a:gd name="connsiteY4" fmla="*/ 6193 h 344640"/>
                      <a:gd name="connsiteX5" fmla="*/ 688769 w 688769"/>
                      <a:gd name="connsiteY5" fmla="*/ 255 h 344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8769" h="344640">
                        <a:moveTo>
                          <a:pt x="0" y="344640"/>
                        </a:moveTo>
                        <a:cubicBezTo>
                          <a:pt x="63830" y="317425"/>
                          <a:pt x="127661" y="290211"/>
                          <a:pt x="172193" y="255575"/>
                        </a:cubicBezTo>
                        <a:cubicBezTo>
                          <a:pt x="216725" y="220939"/>
                          <a:pt x="232559" y="172447"/>
                          <a:pt x="267195" y="136821"/>
                        </a:cubicBezTo>
                        <a:cubicBezTo>
                          <a:pt x="301831" y="101195"/>
                          <a:pt x="334489" y="63590"/>
                          <a:pt x="380011" y="41819"/>
                        </a:cubicBezTo>
                        <a:cubicBezTo>
                          <a:pt x="425533" y="20048"/>
                          <a:pt x="488868" y="13120"/>
                          <a:pt x="540328" y="6193"/>
                        </a:cubicBezTo>
                        <a:cubicBezTo>
                          <a:pt x="591788" y="-734"/>
                          <a:pt x="640278" y="-240"/>
                          <a:pt x="688769" y="255"/>
                        </a:cubicBezTo>
                      </a:path>
                    </a:pathLst>
                  </a:custGeom>
                  <a:noFill/>
                  <a:ln w="698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2" name="Freeform 111">
                    <a:extLst>
                      <a:ext uri="{FF2B5EF4-FFF2-40B4-BE49-F238E27FC236}">
                        <a16:creationId xmlns:a16="http://schemas.microsoft.com/office/drawing/2014/main" id="{93CE32DF-1AD8-E2E9-D983-2EC7065DF84C}"/>
                      </a:ext>
                    </a:extLst>
                  </p:cNvPr>
                  <p:cNvSpPr/>
                  <p:nvPr/>
                </p:nvSpPr>
                <p:spPr>
                  <a:xfrm>
                    <a:off x="2766951" y="2336638"/>
                    <a:ext cx="682831" cy="197376"/>
                  </a:xfrm>
                  <a:custGeom>
                    <a:avLst/>
                    <a:gdLst>
                      <a:gd name="connsiteX0" fmla="*/ 0 w 682831"/>
                      <a:gd name="connsiteY0" fmla="*/ 8739 h 197376"/>
                      <a:gd name="connsiteX1" fmla="*/ 326571 w 682831"/>
                      <a:gd name="connsiteY1" fmla="*/ 14676 h 197376"/>
                      <a:gd name="connsiteX2" fmla="*/ 510639 w 682831"/>
                      <a:gd name="connsiteY2" fmla="*/ 145305 h 197376"/>
                      <a:gd name="connsiteX3" fmla="*/ 587828 w 682831"/>
                      <a:gd name="connsiteY3" fmla="*/ 192806 h 197376"/>
                      <a:gd name="connsiteX4" fmla="*/ 682831 w 682831"/>
                      <a:gd name="connsiteY4" fmla="*/ 192806 h 19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2831" h="197376">
                        <a:moveTo>
                          <a:pt x="0" y="8739"/>
                        </a:moveTo>
                        <a:cubicBezTo>
                          <a:pt x="120732" y="327"/>
                          <a:pt x="241465" y="-8085"/>
                          <a:pt x="326571" y="14676"/>
                        </a:cubicBezTo>
                        <a:cubicBezTo>
                          <a:pt x="411677" y="37437"/>
                          <a:pt x="467096" y="115617"/>
                          <a:pt x="510639" y="145305"/>
                        </a:cubicBezTo>
                        <a:cubicBezTo>
                          <a:pt x="554182" y="174993"/>
                          <a:pt x="559129" y="184889"/>
                          <a:pt x="587828" y="192806"/>
                        </a:cubicBezTo>
                        <a:cubicBezTo>
                          <a:pt x="616527" y="200723"/>
                          <a:pt x="649679" y="196764"/>
                          <a:pt x="682831" y="192806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3" name="Freeform 112">
                    <a:extLst>
                      <a:ext uri="{FF2B5EF4-FFF2-40B4-BE49-F238E27FC236}">
                        <a16:creationId xmlns:a16="http://schemas.microsoft.com/office/drawing/2014/main" id="{AA6B76EF-ED15-3FE6-9761-EF09CE61AABA}"/>
                      </a:ext>
                    </a:extLst>
                  </p:cNvPr>
                  <p:cNvSpPr/>
                  <p:nvPr/>
                </p:nvSpPr>
                <p:spPr>
                  <a:xfrm>
                    <a:off x="2761013" y="2155055"/>
                    <a:ext cx="682831" cy="386264"/>
                  </a:xfrm>
                  <a:custGeom>
                    <a:avLst/>
                    <a:gdLst>
                      <a:gd name="connsiteX0" fmla="*/ 0 w 682831"/>
                      <a:gd name="connsiteY0" fmla="*/ 386264 h 386264"/>
                      <a:gd name="connsiteX1" fmla="*/ 255319 w 682831"/>
                      <a:gd name="connsiteY1" fmla="*/ 320950 h 386264"/>
                      <a:gd name="connsiteX2" fmla="*/ 516577 w 682831"/>
                      <a:gd name="connsiteY2" fmla="*/ 41880 h 386264"/>
                      <a:gd name="connsiteX3" fmla="*/ 682831 w 682831"/>
                      <a:gd name="connsiteY3" fmla="*/ 6254 h 386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2831" h="386264">
                        <a:moveTo>
                          <a:pt x="0" y="386264"/>
                        </a:moveTo>
                        <a:cubicBezTo>
                          <a:pt x="84611" y="382305"/>
                          <a:pt x="169223" y="378347"/>
                          <a:pt x="255319" y="320950"/>
                        </a:cubicBezTo>
                        <a:cubicBezTo>
                          <a:pt x="341415" y="263553"/>
                          <a:pt x="445325" y="94329"/>
                          <a:pt x="516577" y="41880"/>
                        </a:cubicBezTo>
                        <a:cubicBezTo>
                          <a:pt x="587829" y="-10569"/>
                          <a:pt x="635330" y="-2158"/>
                          <a:pt x="682831" y="62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4" name="Freeform 113">
                    <a:extLst>
                      <a:ext uri="{FF2B5EF4-FFF2-40B4-BE49-F238E27FC236}">
                        <a16:creationId xmlns:a16="http://schemas.microsoft.com/office/drawing/2014/main" id="{49BC8791-A6C0-5313-57AA-A80BCB9B6F4E}"/>
                      </a:ext>
                    </a:extLst>
                  </p:cNvPr>
                  <p:cNvSpPr/>
                  <p:nvPr/>
                </p:nvSpPr>
                <p:spPr>
                  <a:xfrm>
                    <a:off x="2766951" y="2582883"/>
                    <a:ext cx="676893" cy="783910"/>
                  </a:xfrm>
                  <a:custGeom>
                    <a:avLst/>
                    <a:gdLst>
                      <a:gd name="connsiteX0" fmla="*/ 0 w 676893"/>
                      <a:gd name="connsiteY0" fmla="*/ 0 h 783910"/>
                      <a:gd name="connsiteX1" fmla="*/ 201880 w 676893"/>
                      <a:gd name="connsiteY1" fmla="*/ 95003 h 783910"/>
                      <a:gd name="connsiteX2" fmla="*/ 356259 w 676893"/>
                      <a:gd name="connsiteY2" fmla="*/ 403761 h 783910"/>
                      <a:gd name="connsiteX3" fmla="*/ 451262 w 676893"/>
                      <a:gd name="connsiteY3" fmla="*/ 635330 h 783910"/>
                      <a:gd name="connsiteX4" fmla="*/ 540327 w 676893"/>
                      <a:gd name="connsiteY4" fmla="*/ 760021 h 783910"/>
                      <a:gd name="connsiteX5" fmla="*/ 676893 w 676893"/>
                      <a:gd name="connsiteY5" fmla="*/ 783772 h 783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893" h="783910">
                        <a:moveTo>
                          <a:pt x="0" y="0"/>
                        </a:moveTo>
                        <a:cubicBezTo>
                          <a:pt x="71252" y="13855"/>
                          <a:pt x="142504" y="27710"/>
                          <a:pt x="201880" y="95003"/>
                        </a:cubicBezTo>
                        <a:cubicBezTo>
                          <a:pt x="261256" y="162296"/>
                          <a:pt x="314695" y="313707"/>
                          <a:pt x="356259" y="403761"/>
                        </a:cubicBezTo>
                        <a:cubicBezTo>
                          <a:pt x="397823" y="493815"/>
                          <a:pt x="420584" y="575953"/>
                          <a:pt x="451262" y="635330"/>
                        </a:cubicBezTo>
                        <a:cubicBezTo>
                          <a:pt x="481940" y="694707"/>
                          <a:pt x="502722" y="735281"/>
                          <a:pt x="540327" y="760021"/>
                        </a:cubicBezTo>
                        <a:cubicBezTo>
                          <a:pt x="577932" y="784761"/>
                          <a:pt x="627412" y="784266"/>
                          <a:pt x="676893" y="783772"/>
                        </a:cubicBezTo>
                      </a:path>
                    </a:pathLst>
                  </a:custGeom>
                  <a:noFill/>
                  <a:ln w="127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5" name="Freeform 114">
                    <a:extLst>
                      <a:ext uri="{FF2B5EF4-FFF2-40B4-BE49-F238E27FC236}">
                        <a16:creationId xmlns:a16="http://schemas.microsoft.com/office/drawing/2014/main" id="{80719FA7-9444-F268-4FA6-A530B70611A0}"/>
                      </a:ext>
                    </a:extLst>
                  </p:cNvPr>
                  <p:cNvSpPr/>
                  <p:nvPr/>
                </p:nvSpPr>
                <p:spPr>
                  <a:xfrm>
                    <a:off x="2765425" y="2609850"/>
                    <a:ext cx="676275" cy="990600"/>
                  </a:xfrm>
                  <a:custGeom>
                    <a:avLst/>
                    <a:gdLst>
                      <a:gd name="connsiteX0" fmla="*/ 0 w 676275"/>
                      <a:gd name="connsiteY0" fmla="*/ 0 h 990600"/>
                      <a:gd name="connsiteX1" fmla="*/ 123825 w 676275"/>
                      <a:gd name="connsiteY1" fmla="*/ 50800 h 990600"/>
                      <a:gd name="connsiteX2" fmla="*/ 219075 w 676275"/>
                      <a:gd name="connsiteY2" fmla="*/ 161925 h 990600"/>
                      <a:gd name="connsiteX3" fmla="*/ 314325 w 676275"/>
                      <a:gd name="connsiteY3" fmla="*/ 422275 h 990600"/>
                      <a:gd name="connsiteX4" fmla="*/ 428625 w 676275"/>
                      <a:gd name="connsiteY4" fmla="*/ 746125 h 990600"/>
                      <a:gd name="connsiteX5" fmla="*/ 514350 w 676275"/>
                      <a:gd name="connsiteY5" fmla="*/ 920750 h 990600"/>
                      <a:gd name="connsiteX6" fmla="*/ 676275 w 676275"/>
                      <a:gd name="connsiteY6" fmla="*/ 990600 h 990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6275" h="990600">
                        <a:moveTo>
                          <a:pt x="0" y="0"/>
                        </a:moveTo>
                        <a:cubicBezTo>
                          <a:pt x="43656" y="11906"/>
                          <a:pt x="87312" y="23812"/>
                          <a:pt x="123825" y="50800"/>
                        </a:cubicBezTo>
                        <a:cubicBezTo>
                          <a:pt x="160338" y="77788"/>
                          <a:pt x="187325" y="100012"/>
                          <a:pt x="219075" y="161925"/>
                        </a:cubicBezTo>
                        <a:cubicBezTo>
                          <a:pt x="250825" y="223838"/>
                          <a:pt x="279400" y="324908"/>
                          <a:pt x="314325" y="422275"/>
                        </a:cubicBezTo>
                        <a:cubicBezTo>
                          <a:pt x="349250" y="519642"/>
                          <a:pt x="395288" y="663046"/>
                          <a:pt x="428625" y="746125"/>
                        </a:cubicBezTo>
                        <a:cubicBezTo>
                          <a:pt x="461963" y="829204"/>
                          <a:pt x="473075" y="880004"/>
                          <a:pt x="514350" y="920750"/>
                        </a:cubicBezTo>
                        <a:cubicBezTo>
                          <a:pt x="555625" y="961496"/>
                          <a:pt x="615950" y="976048"/>
                          <a:pt x="676275" y="990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6" name="Freeform 115">
                    <a:extLst>
                      <a:ext uri="{FF2B5EF4-FFF2-40B4-BE49-F238E27FC236}">
                        <a16:creationId xmlns:a16="http://schemas.microsoft.com/office/drawing/2014/main" id="{2B992925-CC7B-6C52-9A8B-C4FA4B359D58}"/>
                      </a:ext>
                    </a:extLst>
                  </p:cNvPr>
                  <p:cNvSpPr/>
                  <p:nvPr/>
                </p:nvSpPr>
                <p:spPr>
                  <a:xfrm>
                    <a:off x="2762451" y="1992429"/>
                    <a:ext cx="678581" cy="765209"/>
                  </a:xfrm>
                  <a:custGeom>
                    <a:avLst/>
                    <a:gdLst>
                      <a:gd name="connsiteX0" fmla="*/ 0 w 678581"/>
                      <a:gd name="connsiteY0" fmla="*/ 765209 h 765209"/>
                      <a:gd name="connsiteX1" fmla="*/ 206943 w 678581"/>
                      <a:gd name="connsiteY1" fmla="*/ 731520 h 765209"/>
                      <a:gd name="connsiteX2" fmla="*/ 346509 w 678581"/>
                      <a:gd name="connsiteY2" fmla="*/ 649706 h 765209"/>
                      <a:gd name="connsiteX3" fmla="*/ 452387 w 678581"/>
                      <a:gd name="connsiteY3" fmla="*/ 495702 h 765209"/>
                      <a:gd name="connsiteX4" fmla="*/ 490888 w 678581"/>
                      <a:gd name="connsiteY4" fmla="*/ 365760 h 765209"/>
                      <a:gd name="connsiteX5" fmla="*/ 490888 w 678581"/>
                      <a:gd name="connsiteY5" fmla="*/ 211756 h 765209"/>
                      <a:gd name="connsiteX6" fmla="*/ 514951 w 678581"/>
                      <a:gd name="connsiteY6" fmla="*/ 86628 h 765209"/>
                      <a:gd name="connsiteX7" fmla="*/ 572703 w 678581"/>
                      <a:gd name="connsiteY7" fmla="*/ 19251 h 765209"/>
                      <a:gd name="connsiteX8" fmla="*/ 678581 w 678581"/>
                      <a:gd name="connsiteY8" fmla="*/ 0 h 765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81" h="765209">
                        <a:moveTo>
                          <a:pt x="0" y="765209"/>
                        </a:moveTo>
                        <a:cubicBezTo>
                          <a:pt x="74596" y="757989"/>
                          <a:pt x="149192" y="750770"/>
                          <a:pt x="206943" y="731520"/>
                        </a:cubicBezTo>
                        <a:cubicBezTo>
                          <a:pt x="264695" y="712269"/>
                          <a:pt x="305602" y="689009"/>
                          <a:pt x="346509" y="649706"/>
                        </a:cubicBezTo>
                        <a:cubicBezTo>
                          <a:pt x="387416" y="610403"/>
                          <a:pt x="428324" y="543026"/>
                          <a:pt x="452387" y="495702"/>
                        </a:cubicBezTo>
                        <a:cubicBezTo>
                          <a:pt x="476450" y="448378"/>
                          <a:pt x="484471" y="413084"/>
                          <a:pt x="490888" y="365760"/>
                        </a:cubicBezTo>
                        <a:cubicBezTo>
                          <a:pt x="497305" y="318436"/>
                          <a:pt x="486878" y="258278"/>
                          <a:pt x="490888" y="211756"/>
                        </a:cubicBezTo>
                        <a:cubicBezTo>
                          <a:pt x="494898" y="165234"/>
                          <a:pt x="501315" y="118712"/>
                          <a:pt x="514951" y="86628"/>
                        </a:cubicBezTo>
                        <a:cubicBezTo>
                          <a:pt x="528587" y="54544"/>
                          <a:pt x="545431" y="33689"/>
                          <a:pt x="572703" y="19251"/>
                        </a:cubicBezTo>
                        <a:cubicBezTo>
                          <a:pt x="599975" y="4813"/>
                          <a:pt x="639278" y="2406"/>
                          <a:pt x="678581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7" name="Freeform 116">
                    <a:extLst>
                      <a:ext uri="{FF2B5EF4-FFF2-40B4-BE49-F238E27FC236}">
                        <a16:creationId xmlns:a16="http://schemas.microsoft.com/office/drawing/2014/main" id="{FB3566D9-F919-0110-2048-63990A4E3ED7}"/>
                      </a:ext>
                    </a:extLst>
                  </p:cNvPr>
                  <p:cNvSpPr/>
                  <p:nvPr/>
                </p:nvSpPr>
                <p:spPr>
                  <a:xfrm>
                    <a:off x="2762451" y="2796139"/>
                    <a:ext cx="688206" cy="1083911"/>
                  </a:xfrm>
                  <a:custGeom>
                    <a:avLst/>
                    <a:gdLst>
                      <a:gd name="connsiteX0" fmla="*/ 0 w 688206"/>
                      <a:gd name="connsiteY0" fmla="*/ 0 h 1083911"/>
                      <a:gd name="connsiteX1" fmla="*/ 105877 w 688206"/>
                      <a:gd name="connsiteY1" fmla="*/ 14438 h 1083911"/>
                      <a:gd name="connsiteX2" fmla="*/ 202130 w 688206"/>
                      <a:gd name="connsiteY2" fmla="*/ 144379 h 1083911"/>
                      <a:gd name="connsiteX3" fmla="*/ 288757 w 688206"/>
                      <a:gd name="connsiteY3" fmla="*/ 399448 h 1083911"/>
                      <a:gd name="connsiteX4" fmla="*/ 370572 w 688206"/>
                      <a:gd name="connsiteY4" fmla="*/ 644893 h 1083911"/>
                      <a:gd name="connsiteX5" fmla="*/ 462012 w 688206"/>
                      <a:gd name="connsiteY5" fmla="*/ 847023 h 1083911"/>
                      <a:gd name="connsiteX6" fmla="*/ 548640 w 688206"/>
                      <a:gd name="connsiteY6" fmla="*/ 1005840 h 1083911"/>
                      <a:gd name="connsiteX7" fmla="*/ 616016 w 688206"/>
                      <a:gd name="connsiteY7" fmla="*/ 1073217 h 1083911"/>
                      <a:gd name="connsiteX8" fmla="*/ 688206 w 688206"/>
                      <a:gd name="connsiteY8" fmla="*/ 1082842 h 1083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8206" h="1083911">
                        <a:moveTo>
                          <a:pt x="0" y="0"/>
                        </a:moveTo>
                        <a:lnTo>
                          <a:pt x="105877" y="14438"/>
                        </a:lnTo>
                        <a:cubicBezTo>
                          <a:pt x="139565" y="38501"/>
                          <a:pt x="171650" y="80211"/>
                          <a:pt x="202130" y="144379"/>
                        </a:cubicBezTo>
                        <a:cubicBezTo>
                          <a:pt x="232610" y="208547"/>
                          <a:pt x="260683" y="316029"/>
                          <a:pt x="288757" y="399448"/>
                        </a:cubicBezTo>
                        <a:cubicBezTo>
                          <a:pt x="316831" y="482867"/>
                          <a:pt x="341696" y="570297"/>
                          <a:pt x="370572" y="644893"/>
                        </a:cubicBezTo>
                        <a:cubicBezTo>
                          <a:pt x="399448" y="719489"/>
                          <a:pt x="432334" y="786865"/>
                          <a:pt x="462012" y="847023"/>
                        </a:cubicBezTo>
                        <a:cubicBezTo>
                          <a:pt x="491690" y="907181"/>
                          <a:pt x="522973" y="968141"/>
                          <a:pt x="548640" y="1005840"/>
                        </a:cubicBezTo>
                        <a:cubicBezTo>
                          <a:pt x="574307" y="1043539"/>
                          <a:pt x="592755" y="1060383"/>
                          <a:pt x="616016" y="1073217"/>
                        </a:cubicBezTo>
                        <a:cubicBezTo>
                          <a:pt x="639277" y="1086051"/>
                          <a:pt x="663741" y="1084446"/>
                          <a:pt x="688206" y="1082842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21" name="Freeform 120">
                    <a:extLst>
                      <a:ext uri="{FF2B5EF4-FFF2-40B4-BE49-F238E27FC236}">
                        <a16:creationId xmlns:a16="http://schemas.microsoft.com/office/drawing/2014/main" id="{B2EE0FAA-FF89-0779-9C8A-A88DF19367E8}"/>
                      </a:ext>
                    </a:extLst>
                  </p:cNvPr>
                  <p:cNvSpPr/>
                  <p:nvPr/>
                </p:nvSpPr>
                <p:spPr>
                  <a:xfrm>
                    <a:off x="2704901" y="2620784"/>
                    <a:ext cx="743149" cy="879787"/>
                  </a:xfrm>
                  <a:custGeom>
                    <a:avLst/>
                    <a:gdLst>
                      <a:gd name="connsiteX0" fmla="*/ 0 w 685800"/>
                      <a:gd name="connsiteY0" fmla="*/ 498355 h 498355"/>
                      <a:gd name="connsiteX1" fmla="*/ 279400 w 685800"/>
                      <a:gd name="connsiteY1" fmla="*/ 314205 h 498355"/>
                      <a:gd name="connsiteX2" fmla="*/ 412750 w 685800"/>
                      <a:gd name="connsiteY2" fmla="*/ 104655 h 498355"/>
                      <a:gd name="connsiteX3" fmla="*/ 488950 w 685800"/>
                      <a:gd name="connsiteY3" fmla="*/ 34805 h 498355"/>
                      <a:gd name="connsiteX4" fmla="*/ 577850 w 685800"/>
                      <a:gd name="connsiteY4" fmla="*/ 3055 h 498355"/>
                      <a:gd name="connsiteX5" fmla="*/ 685800 w 685800"/>
                      <a:gd name="connsiteY5" fmla="*/ 3055 h 498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" h="498355">
                        <a:moveTo>
                          <a:pt x="0" y="498355"/>
                        </a:moveTo>
                        <a:cubicBezTo>
                          <a:pt x="105304" y="439088"/>
                          <a:pt x="210608" y="379822"/>
                          <a:pt x="279400" y="314205"/>
                        </a:cubicBezTo>
                        <a:cubicBezTo>
                          <a:pt x="348192" y="248588"/>
                          <a:pt x="377825" y="151222"/>
                          <a:pt x="412750" y="104655"/>
                        </a:cubicBezTo>
                        <a:cubicBezTo>
                          <a:pt x="447675" y="58088"/>
                          <a:pt x="461433" y="51738"/>
                          <a:pt x="488950" y="34805"/>
                        </a:cubicBezTo>
                        <a:cubicBezTo>
                          <a:pt x="516467" y="17872"/>
                          <a:pt x="545042" y="8347"/>
                          <a:pt x="577850" y="3055"/>
                        </a:cubicBezTo>
                        <a:cubicBezTo>
                          <a:pt x="610658" y="-2237"/>
                          <a:pt x="648229" y="409"/>
                          <a:pt x="685800" y="3055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</p:grp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87ACBFC1-6BD5-01E6-B989-A60A140E7C52}"/>
                    </a:ext>
                  </a:extLst>
                </p:cNvPr>
                <p:cNvSpPr/>
                <p:nvPr/>
              </p:nvSpPr>
              <p:spPr>
                <a:xfrm>
                  <a:off x="2768600" y="3403600"/>
                  <a:ext cx="679450" cy="95250"/>
                </a:xfrm>
                <a:custGeom>
                  <a:avLst/>
                  <a:gdLst>
                    <a:gd name="connsiteX0" fmla="*/ 0 w 679450"/>
                    <a:gd name="connsiteY0" fmla="*/ 95250 h 95250"/>
                    <a:gd name="connsiteX1" fmla="*/ 368300 w 679450"/>
                    <a:gd name="connsiteY1" fmla="*/ 25400 h 95250"/>
                    <a:gd name="connsiteX2" fmla="*/ 679450 w 679450"/>
                    <a:gd name="connsiteY2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9450" h="95250">
                      <a:moveTo>
                        <a:pt x="0" y="95250"/>
                      </a:moveTo>
                      <a:cubicBezTo>
                        <a:pt x="127529" y="68262"/>
                        <a:pt x="255058" y="41275"/>
                        <a:pt x="368300" y="25400"/>
                      </a:cubicBezTo>
                      <a:cubicBezTo>
                        <a:pt x="481542" y="9525"/>
                        <a:pt x="580496" y="4762"/>
                        <a:pt x="679450" y="0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A7CD544A-68A8-DEF9-ABEF-EDC661DF9E8C}"/>
                    </a:ext>
                  </a:extLst>
                </p:cNvPr>
                <p:cNvSpPr/>
                <p:nvPr/>
              </p:nvSpPr>
              <p:spPr>
                <a:xfrm>
                  <a:off x="2759901" y="3928997"/>
                  <a:ext cx="688932" cy="42217"/>
                </a:xfrm>
                <a:custGeom>
                  <a:avLst/>
                  <a:gdLst>
                    <a:gd name="connsiteX0" fmla="*/ 0 w 688932"/>
                    <a:gd name="connsiteY0" fmla="*/ 0 h 42217"/>
                    <a:gd name="connsiteX1" fmla="*/ 175365 w 688932"/>
                    <a:gd name="connsiteY1" fmla="*/ 8351 h 42217"/>
                    <a:gd name="connsiteX2" fmla="*/ 563672 w 688932"/>
                    <a:gd name="connsiteY2" fmla="*/ 37578 h 42217"/>
                    <a:gd name="connsiteX3" fmla="*/ 688932 w 688932"/>
                    <a:gd name="connsiteY3" fmla="*/ 41754 h 4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8932" h="42217">
                      <a:moveTo>
                        <a:pt x="0" y="0"/>
                      </a:moveTo>
                      <a:cubicBezTo>
                        <a:pt x="40710" y="1044"/>
                        <a:pt x="175365" y="8351"/>
                        <a:pt x="175365" y="8351"/>
                      </a:cubicBezTo>
                      <a:lnTo>
                        <a:pt x="563672" y="37578"/>
                      </a:lnTo>
                      <a:cubicBezTo>
                        <a:pt x="649267" y="43145"/>
                        <a:pt x="669099" y="42449"/>
                        <a:pt x="688932" y="41754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3E74F04C-3751-413B-5485-985C8EC4BA17}"/>
                    </a:ext>
                  </a:extLst>
                </p:cNvPr>
                <p:cNvSpPr/>
                <p:nvPr/>
              </p:nvSpPr>
              <p:spPr>
                <a:xfrm>
                  <a:off x="2772427" y="3681155"/>
                  <a:ext cx="672231" cy="214440"/>
                </a:xfrm>
                <a:custGeom>
                  <a:avLst/>
                  <a:gdLst>
                    <a:gd name="connsiteX0" fmla="*/ 0 w 672231"/>
                    <a:gd name="connsiteY0" fmla="*/ 214440 h 214440"/>
                    <a:gd name="connsiteX1" fmla="*/ 129436 w 672231"/>
                    <a:gd name="connsiteY1" fmla="*/ 181037 h 214440"/>
                    <a:gd name="connsiteX2" fmla="*/ 329852 w 672231"/>
                    <a:gd name="connsiteY2" fmla="*/ 139283 h 214440"/>
                    <a:gd name="connsiteX3" fmla="*/ 496866 w 672231"/>
                    <a:gd name="connsiteY3" fmla="*/ 47426 h 214440"/>
                    <a:gd name="connsiteX4" fmla="*/ 580373 w 672231"/>
                    <a:gd name="connsiteY4" fmla="*/ 5672 h 214440"/>
                    <a:gd name="connsiteX5" fmla="*/ 672231 w 672231"/>
                    <a:gd name="connsiteY5" fmla="*/ 1497 h 214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2231" h="214440">
                      <a:moveTo>
                        <a:pt x="0" y="214440"/>
                      </a:moveTo>
                      <a:cubicBezTo>
                        <a:pt x="37230" y="204001"/>
                        <a:pt x="74461" y="193563"/>
                        <a:pt x="129436" y="181037"/>
                      </a:cubicBezTo>
                      <a:cubicBezTo>
                        <a:pt x="184411" y="168511"/>
                        <a:pt x="268614" y="161551"/>
                        <a:pt x="329852" y="139283"/>
                      </a:cubicBezTo>
                      <a:cubicBezTo>
                        <a:pt x="391090" y="117015"/>
                        <a:pt x="455113" y="69694"/>
                        <a:pt x="496866" y="47426"/>
                      </a:cubicBezTo>
                      <a:cubicBezTo>
                        <a:pt x="538619" y="25158"/>
                        <a:pt x="551146" y="13327"/>
                        <a:pt x="580373" y="5672"/>
                      </a:cubicBezTo>
                      <a:cubicBezTo>
                        <a:pt x="609600" y="-1983"/>
                        <a:pt x="640915" y="-243"/>
                        <a:pt x="672231" y="1497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C0CA2184-8453-5927-9C9F-B65EDD8680D1}"/>
                    </a:ext>
                  </a:extLst>
                </p:cNvPr>
                <p:cNvSpPr/>
                <p:nvPr/>
              </p:nvSpPr>
              <p:spPr>
                <a:xfrm>
                  <a:off x="2759901" y="3427956"/>
                  <a:ext cx="684757" cy="425885"/>
                </a:xfrm>
                <a:custGeom>
                  <a:avLst/>
                  <a:gdLst>
                    <a:gd name="connsiteX0" fmla="*/ 0 w 684757"/>
                    <a:gd name="connsiteY0" fmla="*/ 425885 h 425885"/>
                    <a:gd name="connsiteX1" fmla="*/ 279748 w 684757"/>
                    <a:gd name="connsiteY1" fmla="*/ 359080 h 425885"/>
                    <a:gd name="connsiteX2" fmla="*/ 421710 w 684757"/>
                    <a:gd name="connsiteY2" fmla="*/ 288099 h 425885"/>
                    <a:gd name="connsiteX3" fmla="*/ 513567 w 684757"/>
                    <a:gd name="connsiteY3" fmla="*/ 158663 h 425885"/>
                    <a:gd name="connsiteX4" fmla="*/ 555321 w 684757"/>
                    <a:gd name="connsiteY4" fmla="*/ 87682 h 425885"/>
                    <a:gd name="connsiteX5" fmla="*/ 613776 w 684757"/>
                    <a:gd name="connsiteY5" fmla="*/ 16702 h 425885"/>
                    <a:gd name="connsiteX6" fmla="*/ 684757 w 684757"/>
                    <a:gd name="connsiteY6" fmla="*/ 0 h 425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4757" h="425885">
                      <a:moveTo>
                        <a:pt x="0" y="425885"/>
                      </a:moveTo>
                      <a:cubicBezTo>
                        <a:pt x="104731" y="403964"/>
                        <a:pt x="209463" y="382044"/>
                        <a:pt x="279748" y="359080"/>
                      </a:cubicBezTo>
                      <a:cubicBezTo>
                        <a:pt x="350033" y="336116"/>
                        <a:pt x="382740" y="321502"/>
                        <a:pt x="421710" y="288099"/>
                      </a:cubicBezTo>
                      <a:cubicBezTo>
                        <a:pt x="460680" y="254696"/>
                        <a:pt x="491299" y="192066"/>
                        <a:pt x="513567" y="158663"/>
                      </a:cubicBezTo>
                      <a:cubicBezTo>
                        <a:pt x="535835" y="125260"/>
                        <a:pt x="538620" y="111342"/>
                        <a:pt x="555321" y="87682"/>
                      </a:cubicBezTo>
                      <a:cubicBezTo>
                        <a:pt x="572023" y="64022"/>
                        <a:pt x="592203" y="31316"/>
                        <a:pt x="613776" y="16702"/>
                      </a:cubicBezTo>
                      <a:cubicBezTo>
                        <a:pt x="635349" y="2088"/>
                        <a:pt x="660053" y="1044"/>
                        <a:pt x="684757" y="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</p:grp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5DB0002-2A79-0377-C536-B16AB9374B53}"/>
                  </a:ext>
                </a:extLst>
              </p:cNvPr>
              <p:cNvSpPr/>
              <p:nvPr/>
            </p:nvSpPr>
            <p:spPr>
              <a:xfrm>
                <a:off x="212725" y="294725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9BDC50D-6ED1-7088-6A1C-17319F36A2EB}"/>
                  </a:ext>
                </a:extLst>
              </p:cNvPr>
              <p:cNvSpPr/>
              <p:nvPr/>
            </p:nvSpPr>
            <p:spPr>
              <a:xfrm>
                <a:off x="212725" y="3394339"/>
                <a:ext cx="2557330" cy="34698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C016EE9-9F21-0D8A-83C4-33E03FAF8A80}"/>
                  </a:ext>
                </a:extLst>
              </p:cNvPr>
              <p:cNvSpPr/>
              <p:nvPr/>
            </p:nvSpPr>
            <p:spPr>
              <a:xfrm>
                <a:off x="212725" y="3157002"/>
                <a:ext cx="2557330" cy="173266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5A74811-9A38-01DE-5918-03DCF3368D51}"/>
                  </a:ext>
                </a:extLst>
              </p:cNvPr>
              <p:cNvSpPr/>
              <p:nvPr/>
            </p:nvSpPr>
            <p:spPr>
              <a:xfrm>
                <a:off x="212725" y="2720750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2461B26-3CCD-3BA8-F270-33B7CDCCB50A}"/>
                  </a:ext>
                </a:extLst>
              </p:cNvPr>
              <p:cNvSpPr/>
              <p:nvPr/>
            </p:nvSpPr>
            <p:spPr>
              <a:xfrm>
                <a:off x="212725" y="2502636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4BF4632-B285-8556-F410-F3B52B30E702}"/>
                  </a:ext>
                </a:extLst>
              </p:cNvPr>
              <p:cNvSpPr/>
              <p:nvPr/>
            </p:nvSpPr>
            <p:spPr>
              <a:xfrm>
                <a:off x="212725" y="227613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14BA9BA-6E9E-9850-2DD8-0EE698B3E801}"/>
                  </a:ext>
                </a:extLst>
              </p:cNvPr>
              <p:cNvSpPr/>
              <p:nvPr/>
            </p:nvSpPr>
            <p:spPr>
              <a:xfrm>
                <a:off x="212725" y="3819232"/>
                <a:ext cx="2557330" cy="131821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62821C77-36E0-BE54-260E-054C1F5F0F1A}"/>
              </a:ext>
            </a:extLst>
          </p:cNvPr>
          <p:cNvSpPr txBox="1"/>
          <p:nvPr/>
        </p:nvSpPr>
        <p:spPr>
          <a:xfrm>
            <a:off x="152356" y="2228080"/>
            <a:ext cx="28559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T</a:t>
            </a:r>
            <a:r>
              <a:rPr lang="en-GB" sz="1000" dirty="0"/>
              <a:t>e</a:t>
            </a:r>
            <a:r>
              <a:rPr lang="en-ES" sz="1000" dirty="0"/>
              <a:t>oría sistemas complejos.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Servicios ecosistémicos y socioecosistemas.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Cambio global.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Problemas retorcidos.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Gestión adaptativa.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Paradigmas de gestión: de especies a 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Espacios protegidos.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021F50-FE5B-9849-66B3-B268ACEA2587}"/>
              </a:ext>
            </a:extLst>
          </p:cNvPr>
          <p:cNvSpPr txBox="1"/>
          <p:nvPr/>
        </p:nvSpPr>
        <p:spPr>
          <a:xfrm>
            <a:off x="152356" y="5877834"/>
            <a:ext cx="285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 dirty="0"/>
              <a:t>Descripción de tipos de ecosistemas con la mirada de la gestión holística.</a:t>
            </a:r>
            <a:endParaRPr lang="en-ES" sz="1000" dirty="0"/>
          </a:p>
        </p:txBody>
      </p:sp>
    </p:spTree>
    <p:extLst>
      <p:ext uri="{BB962C8B-B14F-4D97-AF65-F5344CB8AC3E}">
        <p14:creationId xmlns:p14="http://schemas.microsoft.com/office/powerpoint/2010/main" val="8962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99" grpId="0" animBg="1"/>
      <p:bldP spid="103" grpId="0"/>
      <p:bldP spid="104" grpId="0"/>
      <p:bldP spid="105" grpId="0"/>
      <p:bldP spid="106" grpId="0"/>
      <p:bldP spid="107" grpId="0" uiExpand="1" build="p"/>
      <p:bldP spid="108" grpId="0"/>
      <p:bldP spid="147" grpId="0"/>
      <p:bldP spid="148" grpId="0"/>
      <p:bldP spid="150" grpId="0"/>
      <p:bldP spid="154" grpId="0"/>
      <p:bldP spid="158" grpId="0"/>
      <p:bldP spid="177" grpId="0" animBg="1"/>
      <p:bldP spid="178" grpId="0"/>
      <p:bldP spid="179" grpId="0"/>
      <p:bldP spid="184" grpId="0" animBg="1"/>
      <p:bldP spid="185" grpId="0"/>
      <p:bldP spid="186" grpId="0"/>
      <p:bldP spid="193" grpId="0"/>
      <p:bldP spid="155" grpId="0" build="p"/>
      <p:bldP spid="1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15509" y="1866749"/>
            <a:ext cx="8008163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Algunas claves importantes (al menos para mí)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4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16074" y="2186296"/>
            <a:ext cx="3583629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17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ES" sz="5417" b="1" dirty="0">
                <a:latin typeface="Arial" panose="020B0604020202020204" pitchFamily="34" charset="0"/>
                <a:cs typeface="Arial" panose="020B0604020202020204" pitchFamily="34" charset="0"/>
              </a:rPr>
              <a:t>a ilusión y su contagio</a:t>
            </a:r>
          </a:p>
        </p:txBody>
      </p:sp>
      <p:pic>
        <p:nvPicPr>
          <p:cNvPr id="6" name="Picture 5" descr="A comic book page with a person in a garment&#10;&#10;Description automatically generated">
            <a:extLst>
              <a:ext uri="{FF2B5EF4-FFF2-40B4-BE49-F238E27FC236}">
                <a16:creationId xmlns:a16="http://schemas.microsoft.com/office/drawing/2014/main" id="{6CD61414-03A6-6D12-FF58-43F79ADE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81" y="650644"/>
            <a:ext cx="5237846" cy="5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-200627" y="2023626"/>
            <a:ext cx="4484195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¿Para qué sirve todo esto?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rteles genius desmotivaciones">
            <a:extLst>
              <a:ext uri="{FF2B5EF4-FFF2-40B4-BE49-F238E27FC236}">
                <a16:creationId xmlns:a16="http://schemas.microsoft.com/office/drawing/2014/main" id="{CDF40C3B-A483-5B57-5FE7-4D95793EC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r="2695" b="17091"/>
          <a:stretch/>
        </p:blipFill>
        <p:spPr bwMode="auto">
          <a:xfrm>
            <a:off x="3960846" y="1186043"/>
            <a:ext cx="5945154" cy="427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3F4E9-61A4-869B-CBEC-A7434F8D2355}"/>
              </a:ext>
            </a:extLst>
          </p:cNvPr>
          <p:cNvGrpSpPr/>
          <p:nvPr/>
        </p:nvGrpSpPr>
        <p:grpSpPr>
          <a:xfrm>
            <a:off x="3960847" y="814569"/>
            <a:ext cx="5853886" cy="5228862"/>
            <a:chOff x="1990873" y="92597"/>
            <a:chExt cx="6398134" cy="5715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E36DC4-FD52-45D0-41D7-B98A25357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0873" y="92597"/>
              <a:ext cx="6398134" cy="5715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FD841-5268-91FF-4B43-E1F70168BB76}"/>
                </a:ext>
              </a:extLst>
            </p:cNvPr>
            <p:cNvGrpSpPr/>
            <p:nvPr/>
          </p:nvGrpSpPr>
          <p:grpSpPr>
            <a:xfrm>
              <a:off x="5402470" y="632190"/>
              <a:ext cx="1572591" cy="1386558"/>
              <a:chOff x="5402470" y="632190"/>
              <a:chExt cx="1572591" cy="1386558"/>
            </a:xfrm>
          </p:grpSpPr>
          <p:pic>
            <p:nvPicPr>
              <p:cNvPr id="6" name="Picture 2" descr="Global Health Policy - MedTech Europe, from diagnosis to cure">
                <a:extLst>
                  <a:ext uri="{FF2B5EF4-FFF2-40B4-BE49-F238E27FC236}">
                    <a16:creationId xmlns:a16="http://schemas.microsoft.com/office/drawing/2014/main" id="{FF5B6559-57C9-48B2-693A-BA2E41597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29" r="18406" b="3602"/>
              <a:stretch/>
            </p:blipFill>
            <p:spPr bwMode="auto">
              <a:xfrm>
                <a:off x="5434040" y="632190"/>
                <a:ext cx="1492657" cy="1354239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54BBB51-EFAC-5EFB-89F5-FC1A1F952C9C}"/>
                  </a:ext>
                </a:extLst>
              </p:cNvPr>
              <p:cNvSpPr/>
              <p:nvPr/>
            </p:nvSpPr>
            <p:spPr>
              <a:xfrm>
                <a:off x="5402470" y="803965"/>
                <a:ext cx="203200" cy="291548"/>
              </a:xfrm>
              <a:custGeom>
                <a:avLst/>
                <a:gdLst>
                  <a:gd name="connsiteX0" fmla="*/ 145773 w 203200"/>
                  <a:gd name="connsiteY0" fmla="*/ 0 h 291548"/>
                  <a:gd name="connsiteX1" fmla="*/ 0 w 203200"/>
                  <a:gd name="connsiteY1" fmla="*/ 92765 h 291548"/>
                  <a:gd name="connsiteX2" fmla="*/ 0 w 203200"/>
                  <a:gd name="connsiteY2" fmla="*/ 291548 h 291548"/>
                  <a:gd name="connsiteX3" fmla="*/ 66260 w 203200"/>
                  <a:gd name="connsiteY3" fmla="*/ 291548 h 291548"/>
                  <a:gd name="connsiteX4" fmla="*/ 66260 w 203200"/>
                  <a:gd name="connsiteY4" fmla="*/ 291548 h 291548"/>
                  <a:gd name="connsiteX5" fmla="*/ 79513 w 203200"/>
                  <a:gd name="connsiteY5" fmla="*/ 225287 h 291548"/>
                  <a:gd name="connsiteX6" fmla="*/ 83930 w 203200"/>
                  <a:gd name="connsiteY6" fmla="*/ 212035 h 291548"/>
                  <a:gd name="connsiteX7" fmla="*/ 88347 w 203200"/>
                  <a:gd name="connsiteY7" fmla="*/ 198783 h 291548"/>
                  <a:gd name="connsiteX8" fmla="*/ 97182 w 203200"/>
                  <a:gd name="connsiteY8" fmla="*/ 185531 h 291548"/>
                  <a:gd name="connsiteX9" fmla="*/ 101600 w 203200"/>
                  <a:gd name="connsiteY9" fmla="*/ 172278 h 291548"/>
                  <a:gd name="connsiteX10" fmla="*/ 128104 w 203200"/>
                  <a:gd name="connsiteY10" fmla="*/ 154609 h 291548"/>
                  <a:gd name="connsiteX11" fmla="*/ 136939 w 203200"/>
                  <a:gd name="connsiteY11" fmla="*/ 141357 h 291548"/>
                  <a:gd name="connsiteX12" fmla="*/ 150191 w 203200"/>
                  <a:gd name="connsiteY12" fmla="*/ 132522 h 291548"/>
                  <a:gd name="connsiteX13" fmla="*/ 176695 w 203200"/>
                  <a:gd name="connsiteY13" fmla="*/ 92765 h 291548"/>
                  <a:gd name="connsiteX14" fmla="*/ 185530 w 203200"/>
                  <a:gd name="connsiteY14" fmla="*/ 79513 h 291548"/>
                  <a:gd name="connsiteX15" fmla="*/ 203200 w 203200"/>
                  <a:gd name="connsiteY15" fmla="*/ 61844 h 291548"/>
                  <a:gd name="connsiteX16" fmla="*/ 145773 w 203200"/>
                  <a:gd name="connsiteY16" fmla="*/ 0 h 29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3200" h="291548">
                    <a:moveTo>
                      <a:pt x="145773" y="0"/>
                    </a:moveTo>
                    <a:lnTo>
                      <a:pt x="0" y="92765"/>
                    </a:lnTo>
                    <a:lnTo>
                      <a:pt x="0" y="291548"/>
                    </a:lnTo>
                    <a:lnTo>
                      <a:pt x="66260" y="291548"/>
                    </a:lnTo>
                    <a:lnTo>
                      <a:pt x="66260" y="291548"/>
                    </a:lnTo>
                    <a:cubicBezTo>
                      <a:pt x="71707" y="242534"/>
                      <a:pt x="66461" y="264443"/>
                      <a:pt x="79513" y="225287"/>
                    </a:cubicBezTo>
                    <a:lnTo>
                      <a:pt x="83930" y="212035"/>
                    </a:lnTo>
                    <a:cubicBezTo>
                      <a:pt x="85402" y="207618"/>
                      <a:pt x="85764" y="202657"/>
                      <a:pt x="88347" y="198783"/>
                    </a:cubicBezTo>
                    <a:cubicBezTo>
                      <a:pt x="91292" y="194366"/>
                      <a:pt x="94808" y="190280"/>
                      <a:pt x="97182" y="185531"/>
                    </a:cubicBezTo>
                    <a:cubicBezTo>
                      <a:pt x="99265" y="181366"/>
                      <a:pt x="98307" y="175571"/>
                      <a:pt x="101600" y="172278"/>
                    </a:cubicBezTo>
                    <a:cubicBezTo>
                      <a:pt x="109108" y="164770"/>
                      <a:pt x="128104" y="154609"/>
                      <a:pt x="128104" y="154609"/>
                    </a:cubicBezTo>
                    <a:cubicBezTo>
                      <a:pt x="131049" y="150192"/>
                      <a:pt x="133185" y="145111"/>
                      <a:pt x="136939" y="141357"/>
                    </a:cubicBezTo>
                    <a:cubicBezTo>
                      <a:pt x="140693" y="137603"/>
                      <a:pt x="146695" y="136517"/>
                      <a:pt x="150191" y="132522"/>
                    </a:cubicBezTo>
                    <a:cubicBezTo>
                      <a:pt x="150194" y="132519"/>
                      <a:pt x="172277" y="99393"/>
                      <a:pt x="176695" y="92765"/>
                    </a:cubicBezTo>
                    <a:cubicBezTo>
                      <a:pt x="179640" y="88348"/>
                      <a:pt x="181113" y="82458"/>
                      <a:pt x="185530" y="79513"/>
                    </a:cubicBezTo>
                    <a:cubicBezTo>
                      <a:pt x="201521" y="68852"/>
                      <a:pt x="196407" y="75426"/>
                      <a:pt x="203200" y="61844"/>
                    </a:cubicBezTo>
                    <a:lnTo>
                      <a:pt x="1457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48F22C7-C715-9621-D20D-4BE3C2747243}"/>
                  </a:ext>
                </a:extLst>
              </p:cNvPr>
              <p:cNvSpPr/>
              <p:nvPr/>
            </p:nvSpPr>
            <p:spPr>
              <a:xfrm>
                <a:off x="6564243" y="1395896"/>
                <a:ext cx="410818" cy="622852"/>
              </a:xfrm>
              <a:custGeom>
                <a:avLst/>
                <a:gdLst>
                  <a:gd name="connsiteX0" fmla="*/ 70679 w 410818"/>
                  <a:gd name="connsiteY0" fmla="*/ 622852 h 622852"/>
                  <a:gd name="connsiteX1" fmla="*/ 388731 w 410818"/>
                  <a:gd name="connsiteY1" fmla="*/ 410817 h 622852"/>
                  <a:gd name="connsiteX2" fmla="*/ 393148 w 410818"/>
                  <a:gd name="connsiteY2" fmla="*/ 401982 h 622852"/>
                  <a:gd name="connsiteX3" fmla="*/ 410818 w 410818"/>
                  <a:gd name="connsiteY3" fmla="*/ 0 h 622852"/>
                  <a:gd name="connsiteX4" fmla="*/ 265044 w 410818"/>
                  <a:gd name="connsiteY4" fmla="*/ 260626 h 622852"/>
                  <a:gd name="connsiteX5" fmla="*/ 172279 w 410818"/>
                  <a:gd name="connsiteY5" fmla="*/ 357808 h 622852"/>
                  <a:gd name="connsiteX6" fmla="*/ 88348 w 410818"/>
                  <a:gd name="connsiteY6" fmla="*/ 432904 h 622852"/>
                  <a:gd name="connsiteX7" fmla="*/ 17670 w 410818"/>
                  <a:gd name="connsiteY7" fmla="*/ 512417 h 622852"/>
                  <a:gd name="connsiteX8" fmla="*/ 0 w 410818"/>
                  <a:gd name="connsiteY8" fmla="*/ 565426 h 622852"/>
                  <a:gd name="connsiteX9" fmla="*/ 70679 w 410818"/>
                  <a:gd name="connsiteY9" fmla="*/ 622852 h 62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0818" h="622852">
                    <a:moveTo>
                      <a:pt x="70679" y="622852"/>
                    </a:moveTo>
                    <a:lnTo>
                      <a:pt x="388731" y="410817"/>
                    </a:lnTo>
                    <a:lnTo>
                      <a:pt x="393148" y="401982"/>
                    </a:lnTo>
                    <a:lnTo>
                      <a:pt x="410818" y="0"/>
                    </a:lnTo>
                    <a:lnTo>
                      <a:pt x="265044" y="260626"/>
                    </a:lnTo>
                    <a:lnTo>
                      <a:pt x="172279" y="357808"/>
                    </a:lnTo>
                    <a:lnTo>
                      <a:pt x="88348" y="432904"/>
                    </a:lnTo>
                    <a:lnTo>
                      <a:pt x="17670" y="512417"/>
                    </a:lnTo>
                    <a:lnTo>
                      <a:pt x="0" y="565426"/>
                    </a:lnTo>
                    <a:lnTo>
                      <a:pt x="70679" y="6228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7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599994" y="1339447"/>
            <a:ext cx="4697362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17" b="1" dirty="0"/>
              <a:t>El profesor sabe más que vosotros</a:t>
            </a:r>
            <a:endParaRPr lang="en-ES" sz="5417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378584-EEB3-19B6-3BC1-1C9E3DB9629A}"/>
              </a:ext>
            </a:extLst>
          </p:cNvPr>
          <p:cNvGrpSpPr/>
          <p:nvPr/>
        </p:nvGrpSpPr>
        <p:grpSpPr>
          <a:xfrm>
            <a:off x="5114410" y="681434"/>
            <a:ext cx="4458259" cy="5572824"/>
            <a:chOff x="4720994" y="321285"/>
            <a:chExt cx="4115316" cy="5144145"/>
          </a:xfrm>
        </p:grpSpPr>
        <p:pic>
          <p:nvPicPr>
            <p:cNvPr id="3074" name="Picture 2" descr="Pin on Cinema">
              <a:extLst>
                <a:ext uri="{FF2B5EF4-FFF2-40B4-BE49-F238E27FC236}">
                  <a16:creationId xmlns:a16="http://schemas.microsoft.com/office/drawing/2014/main" id="{4CE9966F-1ED6-3C50-B770-234607920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94" y="321285"/>
              <a:ext cx="4115316" cy="514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A77830-A4FC-1279-8D19-D4E83786C043}"/>
                </a:ext>
              </a:extLst>
            </p:cNvPr>
            <p:cNvSpPr txBox="1"/>
            <p:nvPr/>
          </p:nvSpPr>
          <p:spPr>
            <a:xfrm>
              <a:off x="6645329" y="2821641"/>
              <a:ext cx="1058278" cy="39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200" b="1" dirty="0">
                  <a:solidFill>
                    <a:schemeClr val="bg1"/>
                  </a:solidFill>
                </a:rPr>
                <a:t>Mi clase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841E6E-76CE-8832-4FAE-BB962F0F81C7}"/>
                </a:ext>
              </a:extLst>
            </p:cNvPr>
            <p:cNvSpPr txBox="1"/>
            <p:nvPr/>
          </p:nvSpPr>
          <p:spPr>
            <a:xfrm>
              <a:off x="4720994" y="3527916"/>
              <a:ext cx="2652280" cy="133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2200" b="1" dirty="0">
                  <a:solidFill>
                    <a:schemeClr val="bg1"/>
                  </a:solidFill>
                </a:rPr>
                <a:t>Yo, dando clase de algo de lo que no sabía nada hace dos semanas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738948-2974-9587-7C47-2E168803A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5" r="6230"/>
          <a:stretch/>
        </p:blipFill>
        <p:spPr>
          <a:xfrm>
            <a:off x="4809205" y="689423"/>
            <a:ext cx="4904216" cy="5629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C279A4-8509-E0C5-99BA-F3C5E1522435}"/>
              </a:ext>
            </a:extLst>
          </p:cNvPr>
          <p:cNvSpPr txBox="1"/>
          <p:nvPr/>
        </p:nvSpPr>
        <p:spPr>
          <a:xfrm>
            <a:off x="472175" y="3014386"/>
            <a:ext cx="4953000" cy="175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s-ES" sz="5417" dirty="0">
                <a:solidFill>
                  <a:schemeClr val="tx1"/>
                </a:solidFill>
              </a:rPr>
              <a:t>					  ,</a:t>
            </a:r>
          </a:p>
          <a:p>
            <a:r>
              <a:rPr lang="es-ES" sz="5417" dirty="0">
                <a:solidFill>
                  <a:schemeClr val="tx1"/>
                </a:solidFill>
              </a:rPr>
              <a:t> pero…</a:t>
            </a:r>
            <a:endParaRPr lang="en-ES" sz="541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406491" y="1465965"/>
            <a:ext cx="3011017" cy="92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17" b="1" dirty="0"/>
              <a:t>Confianza</a:t>
            </a:r>
            <a:endParaRPr lang="en-ES" sz="1625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E0BB3-58FF-A943-F815-A71EE81CA3A4}"/>
              </a:ext>
            </a:extLst>
          </p:cNvPr>
          <p:cNvSpPr txBox="1"/>
          <p:nvPr/>
        </p:nvSpPr>
        <p:spPr>
          <a:xfrm>
            <a:off x="1107142" y="3496760"/>
            <a:ext cx="1698055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Estima personal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F705C-67F4-0340-396D-36CF6456C846}"/>
              </a:ext>
            </a:extLst>
          </p:cNvPr>
          <p:cNvSpPr txBox="1"/>
          <p:nvPr/>
        </p:nvSpPr>
        <p:spPr>
          <a:xfrm>
            <a:off x="3845860" y="3330048"/>
            <a:ext cx="1698055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Confío en vuestra capacidad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FBC7D-A132-ACD8-1DD8-9316A5F3D47A}"/>
              </a:ext>
            </a:extLst>
          </p:cNvPr>
          <p:cNvSpPr txBox="1"/>
          <p:nvPr/>
        </p:nvSpPr>
        <p:spPr>
          <a:xfrm>
            <a:off x="6584578" y="3330049"/>
            <a:ext cx="2039469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Exigencia alineada en esa confianza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5C7867F-6CCA-32C1-DB6F-62BAF417F7F6}"/>
              </a:ext>
            </a:extLst>
          </p:cNvPr>
          <p:cNvSpPr/>
          <p:nvPr/>
        </p:nvSpPr>
        <p:spPr>
          <a:xfrm>
            <a:off x="2898210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7B3FA19-FA71-E641-E3D5-7485764F8B8F}"/>
              </a:ext>
            </a:extLst>
          </p:cNvPr>
          <p:cNvSpPr/>
          <p:nvPr/>
        </p:nvSpPr>
        <p:spPr>
          <a:xfrm>
            <a:off x="5578656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8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85211" y="459555"/>
            <a:ext cx="404824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Arial" panose="020B0604020202020204" pitchFamily="34" charset="0"/>
                <a:cs typeface="Arial" panose="020B0604020202020204" pitchFamily="34" charset="0"/>
              </a:rPr>
              <a:t>Métodos docentes que estimulen y promuevan el afán de superación</a:t>
            </a:r>
            <a:endParaRPr lang="en-E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9C6376-B206-CEBE-9053-5B8BEA93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10" y="140391"/>
            <a:ext cx="4540079" cy="64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4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15509" y="532634"/>
            <a:ext cx="8008163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¿Qué entendéis por gestión de ecosistemas?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23E3CB7-1C21-0B46-30A5-C892EBE5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2" y="3212919"/>
            <a:ext cx="6510799" cy="31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F3143A-972C-3A6B-F2BB-637DB7824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5" b="6065"/>
          <a:stretch/>
        </p:blipFill>
        <p:spPr>
          <a:xfrm>
            <a:off x="1214284" y="421243"/>
            <a:ext cx="7285704" cy="593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9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1210</TotalTime>
  <Words>1233</Words>
  <Application>Microsoft Macintosh PowerPoint</Application>
  <PresentationFormat>A4 Paper (210x297 mm)</PresentationFormat>
  <Paragraphs>148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34</cp:revision>
  <dcterms:created xsi:type="dcterms:W3CDTF">2023-09-12T16:49:51Z</dcterms:created>
  <dcterms:modified xsi:type="dcterms:W3CDTF">2025-02-11T16:45:38Z</dcterms:modified>
</cp:coreProperties>
</file>